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 id="2147484044" r:id="rId34"/>
    <p:sldMasterId id="2147484056" r:id="rId35"/>
    <p:sldMasterId id="2147484068" r:id="rId36"/>
  </p:sldMasterIdLst>
  <p:sldIdLst>
    <p:sldId id="256" r:id="rId37"/>
    <p:sldId id="262" r:id="rId38"/>
    <p:sldId id="263" r:id="rId39"/>
    <p:sldId id="257"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58" r:id="rId55"/>
    <p:sldId id="278" r:id="rId56"/>
    <p:sldId id="279" r:id="rId57"/>
    <p:sldId id="280" r:id="rId58"/>
    <p:sldId id="281" r:id="rId59"/>
    <p:sldId id="282" r:id="rId60"/>
    <p:sldId id="283" r:id="rId61"/>
    <p:sldId id="284" r:id="rId62"/>
    <p:sldId id="285" r:id="rId63"/>
    <p:sldId id="286" r:id="rId64"/>
    <p:sldId id="287" r:id="rId65"/>
    <p:sldId id="288" r:id="rId66"/>
    <p:sldId id="289" r:id="rId67"/>
    <p:sldId id="290" r:id="rId68"/>
    <p:sldId id="291" r:id="rId69"/>
    <p:sldId id="259" r:id="rId70"/>
    <p:sldId id="260" r:id="rId71"/>
    <p:sldId id="261" r:id="rId72"/>
    <p:sldId id="292" r:id="rId73"/>
    <p:sldId id="293" r:id="rId74"/>
    <p:sldId id="294" r:id="rId75"/>
    <p:sldId id="295" r:id="rId76"/>
    <p:sldId id="296" r:id="rId77"/>
    <p:sldId id="297" r:id="rId78"/>
    <p:sldId id="298" r:id="rId79"/>
    <p:sldId id="299" r:id="rId80"/>
    <p:sldId id="303" r:id="rId81"/>
    <p:sldId id="304" r:id="rId82"/>
    <p:sldId id="305" r:id="rId83"/>
    <p:sldId id="306" r:id="rId84"/>
    <p:sldId id="307" r:id="rId85"/>
    <p:sldId id="300" r:id="rId86"/>
    <p:sldId id="301" r:id="rId87"/>
    <p:sldId id="302" r:id="rId88"/>
    <p:sldId id="308" r:id="rId89"/>
    <p:sldId id="309" r:id="rId90"/>
    <p:sldId id="310" r:id="rId91"/>
    <p:sldId id="311" r:id="rId92"/>
    <p:sldId id="312" r:id="rId93"/>
    <p:sldId id="313" r:id="rId94"/>
    <p:sldId id="314" r:id="rId95"/>
    <p:sldId id="316" r:id="rId96"/>
    <p:sldId id="315" r:id="rId97"/>
    <p:sldId id="317" r:id="rId98"/>
    <p:sldId id="318" r:id="rId99"/>
    <p:sldId id="319" r:id="rId100"/>
    <p:sldId id="320" r:id="rId101"/>
    <p:sldId id="321" r:id="rId102"/>
    <p:sldId id="322" r:id="rId103"/>
    <p:sldId id="323" r:id="rId104"/>
    <p:sldId id="325" r:id="rId105"/>
    <p:sldId id="324" r:id="rId106"/>
    <p:sldId id="326" r:id="rId107"/>
    <p:sldId id="327" r:id="rId108"/>
    <p:sldId id="328" r:id="rId109"/>
    <p:sldId id="329" r:id="rId110"/>
    <p:sldId id="330" r:id="rId111"/>
    <p:sldId id="331" r:id="rId112"/>
  </p:sldIdLst>
  <p:sldSz cx="9144000" cy="6858000" type="screen4x3"/>
  <p:notesSz cx="6858000" cy="9144000"/>
  <p:defaultTextStyle>
    <a:defPPr>
      <a:defRPr lang="en-US"/>
    </a:defPPr>
    <a:lvl1pPr marL="0" algn="l" defTabSz="888240" rtl="0" eaLnBrk="1" latinLnBrk="0" hangingPunct="1">
      <a:defRPr sz="1800" kern="1200">
        <a:solidFill>
          <a:schemeClr val="tx1"/>
        </a:solidFill>
        <a:latin typeface="+mn-lt"/>
        <a:ea typeface="+mn-ea"/>
        <a:cs typeface="+mn-cs"/>
      </a:defRPr>
    </a:lvl1pPr>
    <a:lvl2pPr marL="444149" algn="l" defTabSz="888240" rtl="0" eaLnBrk="1" latinLnBrk="0" hangingPunct="1">
      <a:defRPr sz="1800" kern="1200">
        <a:solidFill>
          <a:schemeClr val="tx1"/>
        </a:solidFill>
        <a:latin typeface="+mn-lt"/>
        <a:ea typeface="+mn-ea"/>
        <a:cs typeface="+mn-cs"/>
      </a:defRPr>
    </a:lvl2pPr>
    <a:lvl3pPr marL="888240" algn="l" defTabSz="888240" rtl="0" eaLnBrk="1" latinLnBrk="0" hangingPunct="1">
      <a:defRPr sz="1800" kern="1200">
        <a:solidFill>
          <a:schemeClr val="tx1"/>
        </a:solidFill>
        <a:latin typeface="+mn-lt"/>
        <a:ea typeface="+mn-ea"/>
        <a:cs typeface="+mn-cs"/>
      </a:defRPr>
    </a:lvl3pPr>
    <a:lvl4pPr marL="1332362" algn="l" defTabSz="888240" rtl="0" eaLnBrk="1" latinLnBrk="0" hangingPunct="1">
      <a:defRPr sz="1800" kern="1200">
        <a:solidFill>
          <a:schemeClr val="tx1"/>
        </a:solidFill>
        <a:latin typeface="+mn-lt"/>
        <a:ea typeface="+mn-ea"/>
        <a:cs typeface="+mn-cs"/>
      </a:defRPr>
    </a:lvl4pPr>
    <a:lvl5pPr marL="1776482" algn="l" defTabSz="888240" rtl="0" eaLnBrk="1" latinLnBrk="0" hangingPunct="1">
      <a:defRPr sz="1800" kern="1200">
        <a:solidFill>
          <a:schemeClr val="tx1"/>
        </a:solidFill>
        <a:latin typeface="+mn-lt"/>
        <a:ea typeface="+mn-ea"/>
        <a:cs typeface="+mn-cs"/>
      </a:defRPr>
    </a:lvl5pPr>
    <a:lvl6pPr marL="2220654" algn="l" defTabSz="888240" rtl="0" eaLnBrk="1" latinLnBrk="0" hangingPunct="1">
      <a:defRPr sz="1800" kern="1200">
        <a:solidFill>
          <a:schemeClr val="tx1"/>
        </a:solidFill>
        <a:latin typeface="+mn-lt"/>
        <a:ea typeface="+mn-ea"/>
        <a:cs typeface="+mn-cs"/>
      </a:defRPr>
    </a:lvl6pPr>
    <a:lvl7pPr marL="2664830" algn="l" defTabSz="888240" rtl="0" eaLnBrk="1" latinLnBrk="0" hangingPunct="1">
      <a:defRPr sz="1800" kern="1200">
        <a:solidFill>
          <a:schemeClr val="tx1"/>
        </a:solidFill>
        <a:latin typeface="+mn-lt"/>
        <a:ea typeface="+mn-ea"/>
        <a:cs typeface="+mn-cs"/>
      </a:defRPr>
    </a:lvl7pPr>
    <a:lvl8pPr marL="3109010" algn="l" defTabSz="888240" rtl="0" eaLnBrk="1" latinLnBrk="0" hangingPunct="1">
      <a:defRPr sz="1800" kern="1200">
        <a:solidFill>
          <a:schemeClr val="tx1"/>
        </a:solidFill>
        <a:latin typeface="+mn-lt"/>
        <a:ea typeface="+mn-ea"/>
        <a:cs typeface="+mn-cs"/>
      </a:defRPr>
    </a:lvl8pPr>
    <a:lvl9pPr marL="3553170" algn="l" defTabSz="88824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14"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6.xml"/><Relationship Id="rId47" Type="http://schemas.openxmlformats.org/officeDocument/2006/relationships/slide" Target="slides/slide11.xml"/><Relationship Id="rId63" Type="http://schemas.openxmlformats.org/officeDocument/2006/relationships/slide" Target="slides/slide27.xml"/><Relationship Id="rId68" Type="http://schemas.openxmlformats.org/officeDocument/2006/relationships/slide" Target="slides/slide32.xml"/><Relationship Id="rId84" Type="http://schemas.openxmlformats.org/officeDocument/2006/relationships/slide" Target="slides/slide48.xml"/><Relationship Id="rId89" Type="http://schemas.openxmlformats.org/officeDocument/2006/relationships/slide" Target="slides/slide53.xml"/><Relationship Id="rId112" Type="http://schemas.openxmlformats.org/officeDocument/2006/relationships/slide" Target="slides/slide76.xml"/><Relationship Id="rId16" Type="http://schemas.openxmlformats.org/officeDocument/2006/relationships/slideMaster" Target="slideMasters/slideMaster16.xml"/><Relationship Id="rId107" Type="http://schemas.openxmlformats.org/officeDocument/2006/relationships/slide" Target="slides/slide7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slide" Target="slides/slide38.xml"/><Relationship Id="rId79" Type="http://schemas.openxmlformats.org/officeDocument/2006/relationships/slide" Target="slides/slide43.xml"/><Relationship Id="rId87" Type="http://schemas.openxmlformats.org/officeDocument/2006/relationships/slide" Target="slides/slide51.xml"/><Relationship Id="rId102" Type="http://schemas.openxmlformats.org/officeDocument/2006/relationships/slide" Target="slides/slide66.xml"/><Relationship Id="rId110" Type="http://schemas.openxmlformats.org/officeDocument/2006/relationships/slide" Target="slides/slide74.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5.xml"/><Relationship Id="rId82" Type="http://schemas.openxmlformats.org/officeDocument/2006/relationships/slide" Target="slides/slide46.xml"/><Relationship Id="rId90" Type="http://schemas.openxmlformats.org/officeDocument/2006/relationships/slide" Target="slides/slide54.xml"/><Relationship Id="rId95"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93" Type="http://schemas.openxmlformats.org/officeDocument/2006/relationships/slide" Target="slides/slide57.xml"/><Relationship Id="rId98"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103" Type="http://schemas.openxmlformats.org/officeDocument/2006/relationships/slide" Target="slides/slide67.xml"/><Relationship Id="rId108" Type="http://schemas.openxmlformats.org/officeDocument/2006/relationships/slide" Target="slides/slide72.xml"/><Relationship Id="rId11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slide" Target="slides/slide60.xml"/><Relationship Id="rId111"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6" Type="http://schemas.openxmlformats.org/officeDocument/2006/relationships/slide" Target="slides/slide70.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4" y="21308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14" y="3886200"/>
            <a:ext cx="6400800" cy="1752600"/>
          </a:xfrm>
        </p:spPr>
        <p:txBody>
          <a:bodyPr/>
          <a:lstStyle>
            <a:lvl1pPr marL="0" indent="0" algn="ctr">
              <a:buNone/>
              <a:defRPr>
                <a:solidFill>
                  <a:schemeClr val="tx1">
                    <a:tint val="75000"/>
                  </a:schemeClr>
                </a:solidFill>
              </a:defRPr>
            </a:lvl1pPr>
            <a:lvl2pPr marL="444149" indent="0" algn="ctr">
              <a:buNone/>
              <a:defRPr>
                <a:solidFill>
                  <a:schemeClr val="tx1">
                    <a:tint val="75000"/>
                  </a:schemeClr>
                </a:solidFill>
              </a:defRPr>
            </a:lvl2pPr>
            <a:lvl3pPr marL="888240" indent="0" algn="ctr">
              <a:buNone/>
              <a:defRPr>
                <a:solidFill>
                  <a:schemeClr val="tx1">
                    <a:tint val="75000"/>
                  </a:schemeClr>
                </a:solidFill>
              </a:defRPr>
            </a:lvl3pPr>
            <a:lvl4pPr marL="1332362" indent="0" algn="ctr">
              <a:buNone/>
              <a:defRPr>
                <a:solidFill>
                  <a:schemeClr val="tx1">
                    <a:tint val="75000"/>
                  </a:schemeClr>
                </a:solidFill>
              </a:defRPr>
            </a:lvl4pPr>
            <a:lvl5pPr marL="1776482" indent="0" algn="ctr">
              <a:buNone/>
              <a:defRPr>
                <a:solidFill>
                  <a:schemeClr val="tx1">
                    <a:tint val="75000"/>
                  </a:schemeClr>
                </a:solidFill>
              </a:defRPr>
            </a:lvl5pPr>
            <a:lvl6pPr marL="2220654" indent="0" algn="ctr">
              <a:buNone/>
              <a:defRPr>
                <a:solidFill>
                  <a:schemeClr val="tx1">
                    <a:tint val="75000"/>
                  </a:schemeClr>
                </a:solidFill>
              </a:defRPr>
            </a:lvl6pPr>
            <a:lvl7pPr marL="2664830" indent="0" algn="ctr">
              <a:buNone/>
              <a:defRPr>
                <a:solidFill>
                  <a:schemeClr val="tx1">
                    <a:tint val="75000"/>
                  </a:schemeClr>
                </a:solidFill>
              </a:defRPr>
            </a:lvl7pPr>
            <a:lvl8pPr marL="3109010" indent="0" algn="ctr">
              <a:buNone/>
              <a:defRPr>
                <a:solidFill>
                  <a:schemeClr val="tx1">
                    <a:tint val="75000"/>
                  </a:schemeClr>
                </a:solidFill>
              </a:defRPr>
            </a:lvl8pPr>
            <a:lvl9pPr marL="35531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E6A9A-9C0A-494C-BF14-6A8FD3C6B1F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339774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E6A9A-9C0A-494C-BF14-6A8FD3C6B1F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30375958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2820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13745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58205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166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6072"/>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6072"/>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4802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55662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84500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3808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577"/>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25079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353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9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1" y="27509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E6A9A-9C0A-494C-BF14-6A8FD3C6B1F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3499812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23"/>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23"/>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03934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56239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02562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88304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4098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6061"/>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6061"/>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6105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04916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65379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94054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571"/>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760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299"/>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42" y="3886675"/>
            <a:ext cx="6399574" cy="1753078"/>
          </a:xfrm>
        </p:spPr>
        <p:txBody>
          <a:bodyPr/>
          <a:lstStyle>
            <a:lvl1pPr marL="0" indent="0" algn="ctr">
              <a:buNone/>
              <a:defRPr/>
            </a:lvl1pPr>
            <a:lvl2pPr marL="415868" indent="0" algn="ctr">
              <a:buNone/>
              <a:defRPr/>
            </a:lvl2pPr>
            <a:lvl3pPr marL="831823" indent="0" algn="ctr">
              <a:buNone/>
              <a:defRPr/>
            </a:lvl3pPr>
            <a:lvl4pPr marL="1247704" indent="0" algn="ctr">
              <a:buNone/>
              <a:defRPr/>
            </a:lvl4pPr>
            <a:lvl5pPr marL="1663726" indent="0" algn="ctr">
              <a:buNone/>
              <a:defRPr/>
            </a:lvl5pPr>
            <a:lvl6pPr marL="2079416" indent="0" algn="ctr">
              <a:buNone/>
              <a:defRPr/>
            </a:lvl6pPr>
            <a:lvl7pPr marL="2495390" indent="0" algn="ctr">
              <a:buNone/>
              <a:defRPr/>
            </a:lvl7pPr>
            <a:lvl8pPr marL="2911276" indent="0" algn="ctr">
              <a:buNone/>
              <a:defRPr/>
            </a:lvl8pPr>
            <a:lvl9pPr marL="332722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00C7C-6D6F-4803-ACD5-44BB7EDC3F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6737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61435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17"/>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17"/>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82111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979448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5399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35040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2208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6055"/>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6055"/>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7487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34692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58548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3156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CD72D-91C5-4336-BF27-FC41C88C27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72189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571"/>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88131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00376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17"/>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17"/>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45479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13767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46623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9571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01648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6042"/>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6042"/>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539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8709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421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5868" indent="0">
              <a:buNone/>
              <a:defRPr sz="1700"/>
            </a:lvl2pPr>
            <a:lvl3pPr marL="831823" indent="0">
              <a:buNone/>
              <a:defRPr sz="1400"/>
            </a:lvl3pPr>
            <a:lvl4pPr marL="1247704" indent="0">
              <a:buNone/>
              <a:defRPr sz="1300"/>
            </a:lvl4pPr>
            <a:lvl5pPr marL="1663726" indent="0">
              <a:buNone/>
              <a:defRPr sz="1300"/>
            </a:lvl5pPr>
            <a:lvl6pPr marL="2079416" indent="0">
              <a:buNone/>
              <a:defRPr sz="1300"/>
            </a:lvl6pPr>
            <a:lvl7pPr marL="2495390" indent="0">
              <a:buNone/>
              <a:defRPr sz="1300"/>
            </a:lvl7pPr>
            <a:lvl8pPr marL="2911276" indent="0">
              <a:buNone/>
              <a:defRPr sz="1300"/>
            </a:lvl8pPr>
            <a:lvl9pPr marL="3327221"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C296A-D361-41AD-81C9-F8D284EF34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2444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756910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547"/>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77255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72770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93"/>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93"/>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60465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10864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43017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75512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75139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6031"/>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6031"/>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8032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642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9C48DF-12A5-4C02-8A99-20E680333A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18938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49838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20516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535"/>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89769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90171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81"/>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81"/>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2227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41964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26053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25098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9566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6007"/>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6007"/>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065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5868" indent="0">
              <a:buNone/>
              <a:defRPr sz="1900" b="1"/>
            </a:lvl2pPr>
            <a:lvl3pPr marL="831823" indent="0">
              <a:buNone/>
              <a:defRPr sz="1700" b="1"/>
            </a:lvl3pPr>
            <a:lvl4pPr marL="1247704" indent="0">
              <a:buNone/>
              <a:defRPr sz="1400" b="1"/>
            </a:lvl4pPr>
            <a:lvl5pPr marL="1663726" indent="0">
              <a:buNone/>
              <a:defRPr sz="1400" b="1"/>
            </a:lvl5pPr>
            <a:lvl6pPr marL="2079416" indent="0">
              <a:buNone/>
              <a:defRPr sz="1400" b="1"/>
            </a:lvl6pPr>
            <a:lvl7pPr marL="2495390" indent="0">
              <a:buNone/>
              <a:defRPr sz="1400" b="1"/>
            </a:lvl7pPr>
            <a:lvl8pPr marL="2911276" indent="0">
              <a:buNone/>
              <a:defRPr sz="1400" b="1"/>
            </a:lvl8pPr>
            <a:lvl9pPr marL="332722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5868" indent="0">
              <a:buNone/>
              <a:defRPr sz="1900" b="1"/>
            </a:lvl2pPr>
            <a:lvl3pPr marL="831823" indent="0">
              <a:buNone/>
              <a:defRPr sz="1700" b="1"/>
            </a:lvl3pPr>
            <a:lvl4pPr marL="1247704" indent="0">
              <a:buNone/>
              <a:defRPr sz="1400" b="1"/>
            </a:lvl4pPr>
            <a:lvl5pPr marL="1663726" indent="0">
              <a:buNone/>
              <a:defRPr sz="1400" b="1"/>
            </a:lvl5pPr>
            <a:lvl6pPr marL="2079416" indent="0">
              <a:buNone/>
              <a:defRPr sz="1400" b="1"/>
            </a:lvl6pPr>
            <a:lvl7pPr marL="2495390" indent="0">
              <a:buNone/>
              <a:defRPr sz="1400" b="1"/>
            </a:lvl7pPr>
            <a:lvl8pPr marL="2911276" indent="0">
              <a:buNone/>
              <a:defRPr sz="1400" b="1"/>
            </a:lvl8pPr>
            <a:lvl9pPr marL="332722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3F74AA-C61A-4132-AB93-C82D7241DB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85267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3986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41416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5178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506"/>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53926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89390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51"/>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51"/>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44677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9292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91904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2937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2444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A7A4A4-E1E1-4EFE-9B52-C7AC8F287B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30178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89"/>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989"/>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50872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01280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28888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84173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493"/>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65446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49870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39"/>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39"/>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68061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50915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53785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5527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C14453-E6A7-42FD-8ABE-F54D0EAC30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39673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43629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77"/>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977"/>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98249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30156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50237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67848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493"/>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3805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51650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39"/>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39"/>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20289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95356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0085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5" y="272925"/>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5" y="1434473"/>
            <a:ext cx="3008137" cy="4692016"/>
          </a:xfrm>
        </p:spPr>
        <p:txBody>
          <a:bodyPr/>
          <a:lstStyle>
            <a:lvl1pPr marL="0" indent="0">
              <a:buNone/>
              <a:defRPr sz="1300"/>
            </a:lvl1pPr>
            <a:lvl2pPr marL="415868" indent="0">
              <a:buNone/>
              <a:defRPr sz="1100"/>
            </a:lvl2pPr>
            <a:lvl3pPr marL="831823" indent="0">
              <a:buNone/>
              <a:defRPr sz="800"/>
            </a:lvl3pPr>
            <a:lvl4pPr marL="1247704" indent="0">
              <a:buNone/>
              <a:defRPr sz="800"/>
            </a:lvl4pPr>
            <a:lvl5pPr marL="1663726" indent="0">
              <a:buNone/>
              <a:defRPr sz="800"/>
            </a:lvl5pPr>
            <a:lvl6pPr marL="2079416" indent="0">
              <a:buNone/>
              <a:defRPr sz="800"/>
            </a:lvl6pPr>
            <a:lvl7pPr marL="2495390" indent="0">
              <a:buNone/>
              <a:defRPr sz="800"/>
            </a:lvl7pPr>
            <a:lvl8pPr marL="2911276" indent="0">
              <a:buNone/>
              <a:defRPr sz="800"/>
            </a:lvl8pPr>
            <a:lvl9pPr marL="332722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350F38-E32B-4A5F-B54E-992FC803D5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57914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21725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29686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59"/>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959"/>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90529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54415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5296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90700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463"/>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38433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34023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09"/>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09"/>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38758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65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E6A9A-9C0A-494C-BF14-6A8FD3C6B1F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805625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61"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61" y="612934"/>
            <a:ext cx="5485787" cy="4114800"/>
          </a:xfrm>
        </p:spPr>
        <p:txBody>
          <a:bodyPr/>
          <a:lstStyle>
            <a:lvl1pPr marL="0" indent="0">
              <a:buNone/>
              <a:defRPr sz="3000"/>
            </a:lvl1pPr>
            <a:lvl2pPr marL="415868" indent="0">
              <a:buNone/>
              <a:defRPr sz="2600"/>
            </a:lvl2pPr>
            <a:lvl3pPr marL="831823" indent="0">
              <a:buNone/>
              <a:defRPr sz="2200"/>
            </a:lvl3pPr>
            <a:lvl4pPr marL="1247704" indent="0">
              <a:buNone/>
              <a:defRPr sz="1900"/>
            </a:lvl4pPr>
            <a:lvl5pPr marL="1663726" indent="0">
              <a:buNone/>
              <a:defRPr sz="1900"/>
            </a:lvl5pPr>
            <a:lvl6pPr marL="2079416" indent="0">
              <a:buNone/>
              <a:defRPr sz="1900"/>
            </a:lvl6pPr>
            <a:lvl7pPr marL="2495390" indent="0">
              <a:buNone/>
              <a:defRPr sz="1900"/>
            </a:lvl7pPr>
            <a:lvl8pPr marL="2911276" indent="0">
              <a:buNone/>
              <a:defRPr sz="1900"/>
            </a:lvl8pPr>
            <a:lvl9pPr marL="3327221" indent="0">
              <a:buNone/>
              <a:defRPr sz="1900"/>
            </a:lvl9pPr>
          </a:lstStyle>
          <a:p>
            <a:pPr lvl="0"/>
            <a:endParaRPr lang="en-US" noProof="0" smtClean="0"/>
          </a:p>
        </p:txBody>
      </p:sp>
      <p:sp>
        <p:nvSpPr>
          <p:cNvPr id="4" name="Text Placeholder 3"/>
          <p:cNvSpPr>
            <a:spLocks noGrp="1"/>
          </p:cNvSpPr>
          <p:nvPr>
            <p:ph type="body" sz="half" idx="2"/>
          </p:nvPr>
        </p:nvSpPr>
        <p:spPr>
          <a:xfrm>
            <a:off x="1793061" y="5367817"/>
            <a:ext cx="5485787" cy="804386"/>
          </a:xfrm>
        </p:spPr>
        <p:txBody>
          <a:bodyPr/>
          <a:lstStyle>
            <a:lvl1pPr marL="0" indent="0">
              <a:buNone/>
              <a:defRPr sz="1300"/>
            </a:lvl1pPr>
            <a:lvl2pPr marL="415868" indent="0">
              <a:buNone/>
              <a:defRPr sz="1100"/>
            </a:lvl2pPr>
            <a:lvl3pPr marL="831823" indent="0">
              <a:buNone/>
              <a:defRPr sz="800"/>
            </a:lvl3pPr>
            <a:lvl4pPr marL="1247704" indent="0">
              <a:buNone/>
              <a:defRPr sz="800"/>
            </a:lvl4pPr>
            <a:lvl5pPr marL="1663726" indent="0">
              <a:buNone/>
              <a:defRPr sz="800"/>
            </a:lvl5pPr>
            <a:lvl6pPr marL="2079416" indent="0">
              <a:buNone/>
              <a:defRPr sz="800"/>
            </a:lvl6pPr>
            <a:lvl7pPr marL="2495390" indent="0">
              <a:buNone/>
              <a:defRPr sz="800"/>
            </a:lvl7pPr>
            <a:lvl8pPr marL="2911276" indent="0">
              <a:buNone/>
              <a:defRPr sz="800"/>
            </a:lvl8pPr>
            <a:lvl9pPr marL="332722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19FC7-5BC4-472D-A45D-BAD02401F9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81420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91933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17436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2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36064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41"/>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941"/>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91249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47118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230382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38229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457"/>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395723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471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03"/>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03"/>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507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D5255-E949-4244-B27A-3497C20DA0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126888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39294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6832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83053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701"/>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701"/>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9029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23"/>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923"/>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44774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39956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841033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00852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427"/>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50806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6032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82"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23"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69078-297C-40F3-A320-56EAD2616C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56102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73"/>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73"/>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44326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433534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61265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46193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689"/>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689"/>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99712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04"/>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904"/>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38404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7122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37285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435596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421"/>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4347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294"/>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41" y="3886674"/>
            <a:ext cx="6399574" cy="1753078"/>
          </a:xfrm>
        </p:spPr>
        <p:txBody>
          <a:bodyPr/>
          <a:lstStyle>
            <a:lvl1pPr marL="0" indent="0" algn="ctr">
              <a:buNone/>
              <a:defRPr/>
            </a:lvl1pPr>
            <a:lvl2pPr marL="415918" indent="0" algn="ctr">
              <a:buNone/>
              <a:defRPr/>
            </a:lvl2pPr>
            <a:lvl3pPr marL="831910" indent="0" algn="ctr">
              <a:buNone/>
              <a:defRPr/>
            </a:lvl3pPr>
            <a:lvl4pPr marL="1247842" indent="0" algn="ctr">
              <a:buNone/>
              <a:defRPr/>
            </a:lvl4pPr>
            <a:lvl5pPr marL="1663924" indent="0" algn="ctr">
              <a:buNone/>
              <a:defRPr/>
            </a:lvl5pPr>
            <a:lvl6pPr marL="2079650" indent="0" algn="ctr">
              <a:buNone/>
              <a:defRPr/>
            </a:lvl6pPr>
            <a:lvl7pPr marL="2495670" indent="0" algn="ctr">
              <a:buNone/>
              <a:defRPr/>
            </a:lvl7pPr>
            <a:lvl8pPr marL="2911609" indent="0" algn="ctr">
              <a:buNone/>
              <a:defRPr/>
            </a:lvl8pPr>
            <a:lvl9pPr marL="332759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00C7C-6D6F-4803-ACD5-44BB7EDC3F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184492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629972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62"/>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62"/>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48330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813136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3917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1542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66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665"/>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008053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887"/>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887"/>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77654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53996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43978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069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CD72D-91C5-4336-BF27-FC41C88C27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456726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391"/>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70804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30748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32"/>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32"/>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74105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60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65706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31634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958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653"/>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653"/>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74032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863"/>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863"/>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80902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578025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514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5918" indent="0">
              <a:buNone/>
              <a:defRPr sz="1700"/>
            </a:lvl2pPr>
            <a:lvl3pPr marL="831910" indent="0">
              <a:buNone/>
              <a:defRPr sz="1400"/>
            </a:lvl3pPr>
            <a:lvl4pPr marL="1247842" indent="0">
              <a:buNone/>
              <a:defRPr sz="1300"/>
            </a:lvl4pPr>
            <a:lvl5pPr marL="1663924" indent="0">
              <a:buNone/>
              <a:defRPr sz="1300"/>
            </a:lvl5pPr>
            <a:lvl6pPr marL="2079650" indent="0">
              <a:buNone/>
              <a:defRPr sz="1300"/>
            </a:lvl6pPr>
            <a:lvl7pPr marL="2495670" indent="0">
              <a:buNone/>
              <a:defRPr sz="1300"/>
            </a:lvl7pPr>
            <a:lvl8pPr marL="2911609" indent="0">
              <a:buNone/>
              <a:defRPr sz="1300"/>
            </a:lvl8pPr>
            <a:lvl9pPr marL="3327592"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C296A-D361-41AD-81C9-F8D284EF34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80741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27844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380"/>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11124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194871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25"/>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25"/>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33736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6957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595"/>
            <a:ext cx="6400800" cy="1753810"/>
          </a:xfrm>
        </p:spPr>
        <p:txBody>
          <a:bodyPr/>
          <a:lstStyle>
            <a:lvl1pPr marL="0" indent="0" algn="ctr">
              <a:buNone/>
              <a:defRPr/>
            </a:lvl1pPr>
            <a:lvl2pPr marL="445547" indent="0" algn="ctr">
              <a:buNone/>
              <a:defRPr/>
            </a:lvl2pPr>
            <a:lvl3pPr marL="891053" indent="0" algn="ctr">
              <a:buNone/>
              <a:defRPr/>
            </a:lvl3pPr>
            <a:lvl4pPr marL="1336572" indent="0" algn="ctr">
              <a:buNone/>
              <a:defRPr/>
            </a:lvl4pPr>
            <a:lvl5pPr marL="1782097" indent="0" algn="ctr">
              <a:buNone/>
              <a:defRPr/>
            </a:lvl5pPr>
            <a:lvl6pPr marL="2227610" indent="0" algn="ctr">
              <a:buNone/>
              <a:defRPr/>
            </a:lvl6pPr>
            <a:lvl7pPr marL="2673173" indent="0" algn="ctr">
              <a:buNone/>
              <a:defRPr/>
            </a:lvl7pPr>
            <a:lvl8pPr marL="3118736" indent="0" algn="ctr">
              <a:buNone/>
              <a:defRPr/>
            </a:lvl8pPr>
            <a:lvl9pPr marL="35642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02117-CEA4-4925-AD8D-0E7A613C02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44582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2C5C-E3B9-4ECF-9484-FD59C835C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114794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203"/>
            <a:ext cx="7772400" cy="13622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393"/>
            <a:ext cx="7772400" cy="1499810"/>
          </a:xfrm>
        </p:spPr>
        <p:txBody>
          <a:bodyPr anchor="b"/>
          <a:lstStyle>
            <a:lvl1pPr marL="0" indent="0">
              <a:buNone/>
              <a:defRPr sz="2000"/>
            </a:lvl1pPr>
            <a:lvl2pPr marL="445547" indent="0">
              <a:buNone/>
              <a:defRPr sz="1800"/>
            </a:lvl2pPr>
            <a:lvl3pPr marL="891053" indent="0">
              <a:buNone/>
              <a:defRPr sz="1600"/>
            </a:lvl3pPr>
            <a:lvl4pPr marL="1336572" indent="0">
              <a:buNone/>
              <a:defRPr sz="1400"/>
            </a:lvl4pPr>
            <a:lvl5pPr marL="1782097" indent="0">
              <a:buNone/>
              <a:defRPr sz="1400"/>
            </a:lvl5pPr>
            <a:lvl6pPr marL="2227610" indent="0">
              <a:buNone/>
              <a:defRPr sz="1400"/>
            </a:lvl6pPr>
            <a:lvl7pPr marL="2673173" indent="0">
              <a:buNone/>
              <a:defRPr sz="1400"/>
            </a:lvl7pPr>
            <a:lvl8pPr marL="3118736" indent="0">
              <a:buNone/>
              <a:defRPr sz="1400"/>
            </a:lvl8pPr>
            <a:lvl9pPr marL="35642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567368-94EC-4012-876A-36F27CBFBE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15399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611"/>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611"/>
            <a:ext cx="4023360" cy="4526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E002E-662F-4DF9-B6B2-2945F841C0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528512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7"/>
            <a:ext cx="4040506"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821"/>
            <a:ext cx="4040506"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587"/>
            <a:ext cx="4042410" cy="641048"/>
          </a:xfrm>
        </p:spPr>
        <p:txBody>
          <a:bodyPr anchor="b"/>
          <a:lstStyle>
            <a:lvl1pPr marL="0" indent="0">
              <a:buNone/>
              <a:defRPr sz="2400" b="1"/>
            </a:lvl1pPr>
            <a:lvl2pPr marL="445547" indent="0">
              <a:buNone/>
              <a:defRPr sz="2000" b="1"/>
            </a:lvl2pPr>
            <a:lvl3pPr marL="891053" indent="0">
              <a:buNone/>
              <a:defRPr sz="1800" b="1"/>
            </a:lvl3pPr>
            <a:lvl4pPr marL="1336572" indent="0">
              <a:buNone/>
              <a:defRPr sz="1600" b="1"/>
            </a:lvl4pPr>
            <a:lvl5pPr marL="1782097" indent="0">
              <a:buNone/>
              <a:defRPr sz="1600" b="1"/>
            </a:lvl5pPr>
            <a:lvl6pPr marL="2227610" indent="0">
              <a:buNone/>
              <a:defRPr sz="1600" b="1"/>
            </a:lvl6pPr>
            <a:lvl7pPr marL="2673173" indent="0">
              <a:buNone/>
              <a:defRPr sz="1600" b="1"/>
            </a:lvl7pPr>
            <a:lvl8pPr marL="3118736" indent="0">
              <a:buNone/>
              <a:defRPr sz="1600" b="1"/>
            </a:lvl8pPr>
            <a:lvl9pPr marL="3564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394" y="2175821"/>
            <a:ext cx="4042410" cy="39506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F0CB04-C9F0-431D-8B71-AC385C4F18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32102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E27B84-98FA-41FE-89C1-3611FD2A93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1775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9C48DF-12A5-4C02-8A99-20E680333A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786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9D6D3B-0402-4D32-822E-472A6D205B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39568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63"/>
            <a:ext cx="3007996" cy="116114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86" y="273677"/>
            <a:ext cx="5111114" cy="585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98"/>
            <a:ext cx="3007996" cy="4691440"/>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014A-856A-4EA3-BA80-D6B649640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12391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98"/>
            <a:ext cx="5486400" cy="56696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2325"/>
            <a:ext cx="5486400" cy="4115405"/>
          </a:xfrm>
        </p:spPr>
        <p:txBody>
          <a:bodyPr/>
          <a:lstStyle>
            <a:lvl1pPr marL="0" indent="0">
              <a:buNone/>
              <a:defRPr sz="3200"/>
            </a:lvl1pPr>
            <a:lvl2pPr marL="445547" indent="0">
              <a:buNone/>
              <a:defRPr sz="2800"/>
            </a:lvl2pPr>
            <a:lvl3pPr marL="891053" indent="0">
              <a:buNone/>
              <a:defRPr sz="2400"/>
            </a:lvl3pPr>
            <a:lvl4pPr marL="1336572" indent="0">
              <a:buNone/>
              <a:defRPr sz="2000"/>
            </a:lvl4pPr>
            <a:lvl5pPr marL="1782097" indent="0">
              <a:buNone/>
              <a:defRPr sz="2000"/>
            </a:lvl5pPr>
            <a:lvl6pPr marL="2227610" indent="0">
              <a:buNone/>
              <a:defRPr sz="2000"/>
            </a:lvl6pPr>
            <a:lvl7pPr marL="2673173" indent="0">
              <a:buNone/>
              <a:defRPr sz="2000"/>
            </a:lvl7pPr>
            <a:lvl8pPr marL="3118736" indent="0">
              <a:buNone/>
              <a:defRPr sz="2000"/>
            </a:lvl8pPr>
            <a:lvl9pPr marL="3564296" indent="0">
              <a:buNone/>
              <a:defRPr sz="2000"/>
            </a:lvl9pPr>
          </a:lstStyle>
          <a:p>
            <a:pPr lvl="0"/>
            <a:endParaRPr lang="en-US" noProof="0" smtClean="0"/>
          </a:p>
        </p:txBody>
      </p:sp>
      <p:sp>
        <p:nvSpPr>
          <p:cNvPr id="4" name="Text Placeholder 3"/>
          <p:cNvSpPr>
            <a:spLocks noGrp="1"/>
          </p:cNvSpPr>
          <p:nvPr>
            <p:ph type="body" sz="half" idx="2"/>
          </p:nvPr>
        </p:nvSpPr>
        <p:spPr>
          <a:xfrm>
            <a:off x="1792606" y="5367263"/>
            <a:ext cx="5486400" cy="804334"/>
          </a:xfrm>
        </p:spPr>
        <p:txBody>
          <a:bodyPr/>
          <a:lstStyle>
            <a:lvl1pPr marL="0" indent="0">
              <a:buNone/>
              <a:defRPr sz="1400"/>
            </a:lvl1pPr>
            <a:lvl2pPr marL="445547" indent="0">
              <a:buNone/>
              <a:defRPr sz="1200"/>
            </a:lvl2pPr>
            <a:lvl3pPr marL="891053" indent="0">
              <a:buNone/>
              <a:defRPr sz="1000"/>
            </a:lvl3pPr>
            <a:lvl4pPr marL="1336572" indent="0">
              <a:buNone/>
              <a:defRPr sz="800"/>
            </a:lvl4pPr>
            <a:lvl5pPr marL="1782097" indent="0">
              <a:buNone/>
              <a:defRPr sz="800"/>
            </a:lvl5pPr>
            <a:lvl6pPr marL="2227610" indent="0">
              <a:buNone/>
              <a:defRPr sz="800"/>
            </a:lvl6pPr>
            <a:lvl7pPr marL="2673173" indent="0">
              <a:buNone/>
              <a:defRPr sz="800"/>
            </a:lvl7pPr>
            <a:lvl8pPr marL="3118736" indent="0">
              <a:buNone/>
              <a:defRPr sz="800"/>
            </a:lvl8pPr>
            <a:lvl9pPr marL="356429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015585-4F6A-4BD2-80DB-A9D46003B6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055962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A51E4-085F-455E-866B-84B3E2C480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16227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1"/>
            <a:ext cx="2057400" cy="58510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1"/>
            <a:ext cx="5989320" cy="58510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5F0D2-B4BD-44C4-8892-25CBAE8415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1855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67"/>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499880" indent="0" algn="ctr">
              <a:buNone/>
              <a:defRPr/>
            </a:lvl2pPr>
            <a:lvl3pPr marL="999760" indent="0" algn="ctr">
              <a:buNone/>
              <a:defRPr/>
            </a:lvl3pPr>
            <a:lvl4pPr marL="1499669" indent="0" algn="ctr">
              <a:buNone/>
              <a:defRPr/>
            </a:lvl4pPr>
            <a:lvl5pPr marL="1999524" indent="0" algn="ctr">
              <a:buNone/>
              <a:defRPr/>
            </a:lvl5pPr>
            <a:lvl6pPr marL="2499390" indent="0" algn="ctr">
              <a:buNone/>
              <a:defRPr/>
            </a:lvl6pPr>
            <a:lvl7pPr marL="2999321" indent="0" algn="ctr">
              <a:buNone/>
              <a:defRPr/>
            </a:lvl7pPr>
            <a:lvl8pPr marL="3499152" indent="0" algn="ctr">
              <a:buNone/>
              <a:defRPr/>
            </a:lvl8pPr>
            <a:lvl9pPr marL="399902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65545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4500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499880" indent="0">
              <a:buNone/>
              <a:defRPr sz="2000"/>
            </a:lvl2pPr>
            <a:lvl3pPr marL="999760" indent="0">
              <a:buNone/>
              <a:defRPr sz="1800"/>
            </a:lvl3pPr>
            <a:lvl4pPr marL="1499669" indent="0">
              <a:buNone/>
              <a:defRPr sz="1600"/>
            </a:lvl4pPr>
            <a:lvl5pPr marL="1999524" indent="0">
              <a:buNone/>
              <a:defRPr sz="1600"/>
            </a:lvl5pPr>
            <a:lvl6pPr marL="2499390" indent="0">
              <a:buNone/>
              <a:defRPr sz="1600"/>
            </a:lvl6pPr>
            <a:lvl7pPr marL="2999321" indent="0">
              <a:buNone/>
              <a:defRPr sz="1600"/>
            </a:lvl7pPr>
            <a:lvl8pPr marL="3499152" indent="0">
              <a:buNone/>
              <a:defRPr sz="1600"/>
            </a:lvl8pPr>
            <a:lvl9pPr marL="3999024"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256880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791535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91"/>
            <a:ext cx="4040506" cy="640798"/>
          </a:xfrm>
        </p:spPr>
        <p:txBody>
          <a:bodyPr anchor="b"/>
          <a:lstStyle>
            <a:lvl1pPr marL="0" indent="0">
              <a:buNone/>
              <a:defRPr sz="2600" b="1"/>
            </a:lvl1pPr>
            <a:lvl2pPr marL="499880" indent="0">
              <a:buNone/>
              <a:defRPr sz="2200" b="1"/>
            </a:lvl2pPr>
            <a:lvl3pPr marL="999760" indent="0">
              <a:buNone/>
              <a:defRPr sz="2000" b="1"/>
            </a:lvl3pPr>
            <a:lvl4pPr marL="1499669" indent="0">
              <a:buNone/>
              <a:defRPr sz="1800" b="1"/>
            </a:lvl4pPr>
            <a:lvl5pPr marL="1999524" indent="0">
              <a:buNone/>
              <a:defRPr sz="1800" b="1"/>
            </a:lvl5pPr>
            <a:lvl6pPr marL="2499390" indent="0">
              <a:buNone/>
              <a:defRPr sz="1800" b="1"/>
            </a:lvl6pPr>
            <a:lvl7pPr marL="2999321" indent="0">
              <a:buNone/>
              <a:defRPr sz="1800" b="1"/>
            </a:lvl7pPr>
            <a:lvl8pPr marL="3499152" indent="0">
              <a:buNone/>
              <a:defRPr sz="1800" b="1"/>
            </a:lvl8pPr>
            <a:lvl9pPr marL="39990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288"/>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491"/>
            <a:ext cx="4042410" cy="640798"/>
          </a:xfrm>
        </p:spPr>
        <p:txBody>
          <a:bodyPr anchor="b"/>
          <a:lstStyle>
            <a:lvl1pPr marL="0" indent="0">
              <a:buNone/>
              <a:defRPr sz="2600" b="1"/>
            </a:lvl1pPr>
            <a:lvl2pPr marL="499880" indent="0">
              <a:buNone/>
              <a:defRPr sz="2200" b="1"/>
            </a:lvl2pPr>
            <a:lvl3pPr marL="999760" indent="0">
              <a:buNone/>
              <a:defRPr sz="2000" b="1"/>
            </a:lvl3pPr>
            <a:lvl4pPr marL="1499669" indent="0">
              <a:buNone/>
              <a:defRPr sz="1800" b="1"/>
            </a:lvl4pPr>
            <a:lvl5pPr marL="1999524" indent="0">
              <a:buNone/>
              <a:defRPr sz="1800" b="1"/>
            </a:lvl5pPr>
            <a:lvl6pPr marL="2499390" indent="0">
              <a:buNone/>
              <a:defRPr sz="1800" b="1"/>
            </a:lvl6pPr>
            <a:lvl7pPr marL="2999321" indent="0">
              <a:buNone/>
              <a:defRPr sz="1800" b="1"/>
            </a:lvl7pPr>
            <a:lvl8pPr marL="3499152" indent="0">
              <a:buNone/>
              <a:defRPr sz="1800" b="1"/>
            </a:lvl8pPr>
            <a:lvl9pPr marL="39990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288"/>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1350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5918" indent="0">
              <a:buNone/>
              <a:defRPr sz="1900" b="1"/>
            </a:lvl2pPr>
            <a:lvl3pPr marL="831910" indent="0">
              <a:buNone/>
              <a:defRPr sz="1700" b="1"/>
            </a:lvl3pPr>
            <a:lvl4pPr marL="1247842" indent="0">
              <a:buNone/>
              <a:defRPr sz="1400" b="1"/>
            </a:lvl4pPr>
            <a:lvl5pPr marL="1663924" indent="0">
              <a:buNone/>
              <a:defRPr sz="1400" b="1"/>
            </a:lvl5pPr>
            <a:lvl6pPr marL="2079650" indent="0">
              <a:buNone/>
              <a:defRPr sz="1400" b="1"/>
            </a:lvl6pPr>
            <a:lvl7pPr marL="2495670" indent="0">
              <a:buNone/>
              <a:defRPr sz="1400" b="1"/>
            </a:lvl7pPr>
            <a:lvl8pPr marL="2911609" indent="0">
              <a:buNone/>
              <a:defRPr sz="1400" b="1"/>
            </a:lvl8pPr>
            <a:lvl9pPr marL="332759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5918" indent="0">
              <a:buNone/>
              <a:defRPr sz="1900" b="1"/>
            </a:lvl2pPr>
            <a:lvl3pPr marL="831910" indent="0">
              <a:buNone/>
              <a:defRPr sz="1700" b="1"/>
            </a:lvl3pPr>
            <a:lvl4pPr marL="1247842" indent="0">
              <a:buNone/>
              <a:defRPr sz="1400" b="1"/>
            </a:lvl4pPr>
            <a:lvl5pPr marL="1663924" indent="0">
              <a:buNone/>
              <a:defRPr sz="1400" b="1"/>
            </a:lvl5pPr>
            <a:lvl6pPr marL="2079650" indent="0">
              <a:buNone/>
              <a:defRPr sz="1400" b="1"/>
            </a:lvl6pPr>
            <a:lvl7pPr marL="2495670" indent="0">
              <a:buNone/>
              <a:defRPr sz="1400" b="1"/>
            </a:lvl7pPr>
            <a:lvl8pPr marL="2911609" indent="0">
              <a:buNone/>
              <a:defRPr sz="1400" b="1"/>
            </a:lvl8pPr>
            <a:lvl9pPr marL="332759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3F74AA-C61A-4132-AB93-C82D7241DB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210574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178580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265388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466"/>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953"/>
            <a:ext cx="3007996" cy="4691029"/>
          </a:xfrm>
        </p:spPr>
        <p:txBody>
          <a:bodyPr/>
          <a:lstStyle>
            <a:lvl1pPr marL="0" indent="0">
              <a:buNone/>
              <a:defRPr sz="1600"/>
            </a:lvl1pPr>
            <a:lvl2pPr marL="499880" indent="0">
              <a:buNone/>
              <a:defRPr sz="1300"/>
            </a:lvl2pPr>
            <a:lvl3pPr marL="999760" indent="0">
              <a:buNone/>
              <a:defRPr sz="1100"/>
            </a:lvl3pPr>
            <a:lvl4pPr marL="1499669" indent="0">
              <a:buNone/>
              <a:defRPr sz="1000"/>
            </a:lvl4pPr>
            <a:lvl5pPr marL="1999524" indent="0">
              <a:buNone/>
              <a:defRPr sz="1000"/>
            </a:lvl5pPr>
            <a:lvl6pPr marL="2499390" indent="0">
              <a:buNone/>
              <a:defRPr sz="1000"/>
            </a:lvl6pPr>
            <a:lvl7pPr marL="2999321" indent="0">
              <a:buNone/>
              <a:defRPr sz="1000"/>
            </a:lvl7pPr>
            <a:lvl8pPr marL="3499152" indent="0">
              <a:buNone/>
              <a:defRPr sz="1000"/>
            </a:lvl8pPr>
            <a:lvl9pPr marL="399902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12116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499880" indent="0">
              <a:buNone/>
              <a:defRPr sz="3100"/>
            </a:lvl2pPr>
            <a:lvl3pPr marL="999760" indent="0">
              <a:buNone/>
              <a:defRPr sz="2600"/>
            </a:lvl3pPr>
            <a:lvl4pPr marL="1499669" indent="0">
              <a:buNone/>
              <a:defRPr sz="2200"/>
            </a:lvl4pPr>
            <a:lvl5pPr marL="1999524" indent="0">
              <a:buNone/>
              <a:defRPr sz="2200"/>
            </a:lvl5pPr>
            <a:lvl6pPr marL="2499390" indent="0">
              <a:buNone/>
              <a:defRPr sz="2200"/>
            </a:lvl6pPr>
            <a:lvl7pPr marL="2999321" indent="0">
              <a:buNone/>
              <a:defRPr sz="2200"/>
            </a:lvl7pPr>
            <a:lvl8pPr marL="3499152" indent="0">
              <a:buNone/>
              <a:defRPr sz="2200"/>
            </a:lvl8pPr>
            <a:lvl9pPr marL="3999024"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499880" indent="0">
              <a:buNone/>
              <a:defRPr sz="1300"/>
            </a:lvl2pPr>
            <a:lvl3pPr marL="999760" indent="0">
              <a:buNone/>
              <a:defRPr sz="1100"/>
            </a:lvl3pPr>
            <a:lvl4pPr marL="1499669" indent="0">
              <a:buNone/>
              <a:defRPr sz="1000"/>
            </a:lvl4pPr>
            <a:lvl5pPr marL="1999524" indent="0">
              <a:buNone/>
              <a:defRPr sz="1000"/>
            </a:lvl5pPr>
            <a:lvl6pPr marL="2499390" indent="0">
              <a:buNone/>
              <a:defRPr sz="1000"/>
            </a:lvl6pPr>
            <a:lvl7pPr marL="2999321" indent="0">
              <a:buNone/>
              <a:defRPr sz="1000"/>
            </a:lvl7pPr>
            <a:lvl8pPr marL="3499152" indent="0">
              <a:buNone/>
              <a:defRPr sz="1000"/>
            </a:lvl8pPr>
            <a:lvl9pPr marL="399902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13749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41890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44"/>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44"/>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22599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43"/>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501170" indent="0" algn="ctr">
              <a:buNone/>
              <a:defRPr/>
            </a:lvl2pPr>
            <a:lvl3pPr marL="1002310" indent="0" algn="ctr">
              <a:buNone/>
              <a:defRPr/>
            </a:lvl3pPr>
            <a:lvl4pPr marL="1503540" indent="0" algn="ctr">
              <a:buNone/>
              <a:defRPr/>
            </a:lvl4pPr>
            <a:lvl5pPr marL="2004646" indent="0" algn="ctr">
              <a:buNone/>
              <a:defRPr/>
            </a:lvl5pPr>
            <a:lvl6pPr marL="2505792" indent="0" algn="ctr">
              <a:buNone/>
              <a:defRPr/>
            </a:lvl6pPr>
            <a:lvl7pPr marL="3007048" indent="0" algn="ctr">
              <a:buNone/>
              <a:defRPr/>
            </a:lvl7pPr>
            <a:lvl8pPr marL="3508123" indent="0" algn="ctr">
              <a:buNone/>
              <a:defRPr/>
            </a:lvl8pPr>
            <a:lvl9pPr marL="400924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859605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43533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501170" indent="0">
              <a:buNone/>
              <a:defRPr sz="2000"/>
            </a:lvl2pPr>
            <a:lvl3pPr marL="1002310" indent="0">
              <a:buNone/>
              <a:defRPr sz="1800"/>
            </a:lvl3pPr>
            <a:lvl4pPr marL="1503540" indent="0">
              <a:buNone/>
              <a:defRPr sz="1600"/>
            </a:lvl4pPr>
            <a:lvl5pPr marL="2004646" indent="0">
              <a:buNone/>
              <a:defRPr sz="1600"/>
            </a:lvl5pPr>
            <a:lvl6pPr marL="2505792" indent="0">
              <a:buNone/>
              <a:defRPr sz="1600"/>
            </a:lvl6pPr>
            <a:lvl7pPr marL="3007048" indent="0">
              <a:buNone/>
              <a:defRPr sz="1600"/>
            </a:lvl7pPr>
            <a:lvl8pPr marL="3508123" indent="0">
              <a:buNone/>
              <a:defRPr sz="1600"/>
            </a:lvl8pPr>
            <a:lvl9pPr marL="400924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20147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980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A7A4A4-E1E1-4EFE-9B52-C7AC8F287B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221477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66"/>
            <a:ext cx="4040506" cy="640798"/>
          </a:xfrm>
        </p:spPr>
        <p:txBody>
          <a:bodyPr anchor="b"/>
          <a:lstStyle>
            <a:lvl1pPr marL="0" indent="0">
              <a:buNone/>
              <a:defRPr sz="2600" b="1"/>
            </a:lvl1pPr>
            <a:lvl2pPr marL="501170" indent="0">
              <a:buNone/>
              <a:defRPr sz="2200" b="1"/>
            </a:lvl2pPr>
            <a:lvl3pPr marL="1002310" indent="0">
              <a:buNone/>
              <a:defRPr sz="2000" b="1"/>
            </a:lvl3pPr>
            <a:lvl4pPr marL="1503540" indent="0">
              <a:buNone/>
              <a:defRPr sz="1800" b="1"/>
            </a:lvl4pPr>
            <a:lvl5pPr marL="2004646" indent="0">
              <a:buNone/>
              <a:defRPr sz="1800" b="1"/>
            </a:lvl5pPr>
            <a:lvl6pPr marL="2505792" indent="0">
              <a:buNone/>
              <a:defRPr sz="1800" b="1"/>
            </a:lvl6pPr>
            <a:lvl7pPr marL="3007048" indent="0">
              <a:buNone/>
              <a:defRPr sz="1800" b="1"/>
            </a:lvl7pPr>
            <a:lvl8pPr marL="3508123" indent="0">
              <a:buNone/>
              <a:defRPr sz="1800" b="1"/>
            </a:lvl8pPr>
            <a:lvl9pPr marL="400924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263"/>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466"/>
            <a:ext cx="4042410" cy="640798"/>
          </a:xfrm>
        </p:spPr>
        <p:txBody>
          <a:bodyPr anchor="b"/>
          <a:lstStyle>
            <a:lvl1pPr marL="0" indent="0">
              <a:buNone/>
              <a:defRPr sz="2600" b="1"/>
            </a:lvl1pPr>
            <a:lvl2pPr marL="501170" indent="0">
              <a:buNone/>
              <a:defRPr sz="2200" b="1"/>
            </a:lvl2pPr>
            <a:lvl3pPr marL="1002310" indent="0">
              <a:buNone/>
              <a:defRPr sz="2000" b="1"/>
            </a:lvl3pPr>
            <a:lvl4pPr marL="1503540" indent="0">
              <a:buNone/>
              <a:defRPr sz="1800" b="1"/>
            </a:lvl4pPr>
            <a:lvl5pPr marL="2004646" indent="0">
              <a:buNone/>
              <a:defRPr sz="1800" b="1"/>
            </a:lvl5pPr>
            <a:lvl6pPr marL="2505792" indent="0">
              <a:buNone/>
              <a:defRPr sz="1800" b="1"/>
            </a:lvl6pPr>
            <a:lvl7pPr marL="3007048" indent="0">
              <a:buNone/>
              <a:defRPr sz="1800" b="1"/>
            </a:lvl7pPr>
            <a:lvl8pPr marL="3508123" indent="0">
              <a:buNone/>
              <a:defRPr sz="1800" b="1"/>
            </a:lvl8pPr>
            <a:lvl9pPr marL="400924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263"/>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05269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189118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834819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442"/>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953"/>
            <a:ext cx="3007996" cy="4691029"/>
          </a:xfrm>
        </p:spPr>
        <p:txBody>
          <a:bodyPr/>
          <a:lstStyle>
            <a:lvl1pPr marL="0" indent="0">
              <a:buNone/>
              <a:defRPr sz="1600"/>
            </a:lvl1pPr>
            <a:lvl2pPr marL="501170" indent="0">
              <a:buNone/>
              <a:defRPr sz="1300"/>
            </a:lvl2pPr>
            <a:lvl3pPr marL="1002310" indent="0">
              <a:buNone/>
              <a:defRPr sz="1100"/>
            </a:lvl3pPr>
            <a:lvl4pPr marL="1503540" indent="0">
              <a:buNone/>
              <a:defRPr sz="1000"/>
            </a:lvl4pPr>
            <a:lvl5pPr marL="2004646" indent="0">
              <a:buNone/>
              <a:defRPr sz="1000"/>
            </a:lvl5pPr>
            <a:lvl6pPr marL="2505792" indent="0">
              <a:buNone/>
              <a:defRPr sz="1000"/>
            </a:lvl6pPr>
            <a:lvl7pPr marL="3007048" indent="0">
              <a:buNone/>
              <a:defRPr sz="1000"/>
            </a:lvl7pPr>
            <a:lvl8pPr marL="3508123" indent="0">
              <a:buNone/>
              <a:defRPr sz="1000"/>
            </a:lvl8pPr>
            <a:lvl9pPr marL="400924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856506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501170" indent="0">
              <a:buNone/>
              <a:defRPr sz="3100"/>
            </a:lvl2pPr>
            <a:lvl3pPr marL="1002310" indent="0">
              <a:buNone/>
              <a:defRPr sz="2600"/>
            </a:lvl3pPr>
            <a:lvl4pPr marL="1503540" indent="0">
              <a:buNone/>
              <a:defRPr sz="2200"/>
            </a:lvl4pPr>
            <a:lvl5pPr marL="2004646" indent="0">
              <a:buNone/>
              <a:defRPr sz="2200"/>
            </a:lvl5pPr>
            <a:lvl6pPr marL="2505792" indent="0">
              <a:buNone/>
              <a:defRPr sz="2200"/>
            </a:lvl6pPr>
            <a:lvl7pPr marL="3007048" indent="0">
              <a:buNone/>
              <a:defRPr sz="2200"/>
            </a:lvl7pPr>
            <a:lvl8pPr marL="3508123" indent="0">
              <a:buNone/>
              <a:defRPr sz="2200"/>
            </a:lvl8pPr>
            <a:lvl9pPr marL="4009240"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501170" indent="0">
              <a:buNone/>
              <a:defRPr sz="1300"/>
            </a:lvl2pPr>
            <a:lvl3pPr marL="1002310" indent="0">
              <a:buNone/>
              <a:defRPr sz="1100"/>
            </a:lvl3pPr>
            <a:lvl4pPr marL="1503540" indent="0">
              <a:buNone/>
              <a:defRPr sz="1000"/>
            </a:lvl4pPr>
            <a:lvl5pPr marL="2004646" indent="0">
              <a:buNone/>
              <a:defRPr sz="1000"/>
            </a:lvl5pPr>
            <a:lvl6pPr marL="2505792" indent="0">
              <a:buNone/>
              <a:defRPr sz="1000"/>
            </a:lvl6pPr>
            <a:lvl7pPr marL="3007048" indent="0">
              <a:buNone/>
              <a:defRPr sz="1000"/>
            </a:lvl7pPr>
            <a:lvl8pPr marL="3508123" indent="0">
              <a:buNone/>
              <a:defRPr sz="1000"/>
            </a:lvl8pPr>
            <a:lvl9pPr marL="400924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239220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180377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44"/>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44"/>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243720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14"/>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502504" indent="0" algn="ctr">
              <a:buNone/>
              <a:defRPr/>
            </a:lvl2pPr>
            <a:lvl3pPr marL="1004974" indent="0" algn="ctr">
              <a:buNone/>
              <a:defRPr/>
            </a:lvl3pPr>
            <a:lvl4pPr marL="1507582" indent="0" algn="ctr">
              <a:buNone/>
              <a:defRPr/>
            </a:lvl4pPr>
            <a:lvl5pPr marL="2010000" indent="0" algn="ctr">
              <a:buNone/>
              <a:defRPr/>
            </a:lvl5pPr>
            <a:lvl6pPr marL="2512466" indent="0" algn="ctr">
              <a:buNone/>
              <a:defRPr/>
            </a:lvl6pPr>
            <a:lvl7pPr marL="3015058" indent="0" algn="ctr">
              <a:buNone/>
              <a:defRPr/>
            </a:lvl7pPr>
            <a:lvl8pPr marL="3517502" indent="0" algn="ctr">
              <a:buNone/>
              <a:defRPr/>
            </a:lvl8pPr>
            <a:lvl9pPr marL="401993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690016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5243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502504" indent="0">
              <a:buNone/>
              <a:defRPr sz="2000"/>
            </a:lvl2pPr>
            <a:lvl3pPr marL="1004974" indent="0">
              <a:buNone/>
              <a:defRPr sz="1800"/>
            </a:lvl3pPr>
            <a:lvl4pPr marL="1507582" indent="0">
              <a:buNone/>
              <a:defRPr sz="1600"/>
            </a:lvl4pPr>
            <a:lvl5pPr marL="2010000" indent="0">
              <a:buNone/>
              <a:defRPr sz="1600"/>
            </a:lvl5pPr>
            <a:lvl6pPr marL="2512466" indent="0">
              <a:buNone/>
              <a:defRPr sz="1600"/>
            </a:lvl6pPr>
            <a:lvl7pPr marL="3015058" indent="0">
              <a:buNone/>
              <a:defRPr sz="1600"/>
            </a:lvl7pPr>
            <a:lvl8pPr marL="3517502" indent="0">
              <a:buNone/>
              <a:defRPr sz="1600"/>
            </a:lvl8pPr>
            <a:lvl9pPr marL="4019938"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7093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C14453-E6A7-42FD-8ABE-F54D0EAC30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613693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143881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41"/>
            <a:ext cx="4040506" cy="640798"/>
          </a:xfrm>
        </p:spPr>
        <p:txBody>
          <a:bodyPr anchor="b"/>
          <a:lstStyle>
            <a:lvl1pPr marL="0" indent="0">
              <a:buNone/>
              <a:defRPr sz="2600" b="1"/>
            </a:lvl1pPr>
            <a:lvl2pPr marL="502504" indent="0">
              <a:buNone/>
              <a:defRPr sz="2200" b="1"/>
            </a:lvl2pPr>
            <a:lvl3pPr marL="1004974" indent="0">
              <a:buNone/>
              <a:defRPr sz="2000" b="1"/>
            </a:lvl3pPr>
            <a:lvl4pPr marL="1507582" indent="0">
              <a:buNone/>
              <a:defRPr sz="1800" b="1"/>
            </a:lvl4pPr>
            <a:lvl5pPr marL="2010000" indent="0">
              <a:buNone/>
              <a:defRPr sz="1800" b="1"/>
            </a:lvl5pPr>
            <a:lvl6pPr marL="2512466" indent="0">
              <a:buNone/>
              <a:defRPr sz="1800" b="1"/>
            </a:lvl6pPr>
            <a:lvl7pPr marL="3015058" indent="0">
              <a:buNone/>
              <a:defRPr sz="1800" b="1"/>
            </a:lvl7pPr>
            <a:lvl8pPr marL="3517502" indent="0">
              <a:buNone/>
              <a:defRPr sz="1800" b="1"/>
            </a:lvl8pPr>
            <a:lvl9pPr marL="401993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239"/>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441"/>
            <a:ext cx="4042410" cy="640798"/>
          </a:xfrm>
        </p:spPr>
        <p:txBody>
          <a:bodyPr anchor="b"/>
          <a:lstStyle>
            <a:lvl1pPr marL="0" indent="0">
              <a:buNone/>
              <a:defRPr sz="2600" b="1"/>
            </a:lvl1pPr>
            <a:lvl2pPr marL="502504" indent="0">
              <a:buNone/>
              <a:defRPr sz="2200" b="1"/>
            </a:lvl2pPr>
            <a:lvl3pPr marL="1004974" indent="0">
              <a:buNone/>
              <a:defRPr sz="2000" b="1"/>
            </a:lvl3pPr>
            <a:lvl4pPr marL="1507582" indent="0">
              <a:buNone/>
              <a:defRPr sz="1800" b="1"/>
            </a:lvl4pPr>
            <a:lvl5pPr marL="2010000" indent="0">
              <a:buNone/>
              <a:defRPr sz="1800" b="1"/>
            </a:lvl5pPr>
            <a:lvl6pPr marL="2512466" indent="0">
              <a:buNone/>
              <a:defRPr sz="1800" b="1"/>
            </a:lvl6pPr>
            <a:lvl7pPr marL="3015058" indent="0">
              <a:buNone/>
              <a:defRPr sz="1800" b="1"/>
            </a:lvl7pPr>
            <a:lvl8pPr marL="3517502" indent="0">
              <a:buNone/>
              <a:defRPr sz="1800" b="1"/>
            </a:lvl8pPr>
            <a:lvl9pPr marL="401993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239"/>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941216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450537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25067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412"/>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953"/>
            <a:ext cx="3007996" cy="4691029"/>
          </a:xfrm>
        </p:spPr>
        <p:txBody>
          <a:bodyPr/>
          <a:lstStyle>
            <a:lvl1pPr marL="0" indent="0">
              <a:buNone/>
              <a:defRPr sz="1600"/>
            </a:lvl1pPr>
            <a:lvl2pPr marL="502504" indent="0">
              <a:buNone/>
              <a:defRPr sz="1300"/>
            </a:lvl2pPr>
            <a:lvl3pPr marL="1004974" indent="0">
              <a:buNone/>
              <a:defRPr sz="1100"/>
            </a:lvl3pPr>
            <a:lvl4pPr marL="1507582" indent="0">
              <a:buNone/>
              <a:defRPr sz="1000"/>
            </a:lvl4pPr>
            <a:lvl5pPr marL="2010000" indent="0">
              <a:buNone/>
              <a:defRPr sz="1000"/>
            </a:lvl5pPr>
            <a:lvl6pPr marL="2512466" indent="0">
              <a:buNone/>
              <a:defRPr sz="1000"/>
            </a:lvl6pPr>
            <a:lvl7pPr marL="3015058" indent="0">
              <a:buNone/>
              <a:defRPr sz="1000"/>
            </a:lvl7pPr>
            <a:lvl8pPr marL="3517502" indent="0">
              <a:buNone/>
              <a:defRPr sz="1000"/>
            </a:lvl8pPr>
            <a:lvl9pPr marL="4019938"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295645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502504" indent="0">
              <a:buNone/>
              <a:defRPr sz="3100"/>
            </a:lvl2pPr>
            <a:lvl3pPr marL="1004974" indent="0">
              <a:buNone/>
              <a:defRPr sz="2600"/>
            </a:lvl3pPr>
            <a:lvl4pPr marL="1507582" indent="0">
              <a:buNone/>
              <a:defRPr sz="2200"/>
            </a:lvl4pPr>
            <a:lvl5pPr marL="2010000" indent="0">
              <a:buNone/>
              <a:defRPr sz="2200"/>
            </a:lvl5pPr>
            <a:lvl6pPr marL="2512466" indent="0">
              <a:buNone/>
              <a:defRPr sz="2200"/>
            </a:lvl6pPr>
            <a:lvl7pPr marL="3015058" indent="0">
              <a:buNone/>
              <a:defRPr sz="2200"/>
            </a:lvl7pPr>
            <a:lvl8pPr marL="3517502" indent="0">
              <a:buNone/>
              <a:defRPr sz="2200"/>
            </a:lvl8pPr>
            <a:lvl9pPr marL="4019938"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502504" indent="0">
              <a:buNone/>
              <a:defRPr sz="1300"/>
            </a:lvl2pPr>
            <a:lvl3pPr marL="1004974" indent="0">
              <a:buNone/>
              <a:defRPr sz="1100"/>
            </a:lvl3pPr>
            <a:lvl4pPr marL="1507582" indent="0">
              <a:buNone/>
              <a:defRPr sz="1000"/>
            </a:lvl4pPr>
            <a:lvl5pPr marL="2010000" indent="0">
              <a:buNone/>
              <a:defRPr sz="1000"/>
            </a:lvl5pPr>
            <a:lvl6pPr marL="2512466" indent="0">
              <a:buNone/>
              <a:defRPr sz="1000"/>
            </a:lvl6pPr>
            <a:lvl7pPr marL="3015058" indent="0">
              <a:buNone/>
              <a:defRPr sz="1000"/>
            </a:lvl7pPr>
            <a:lvl8pPr marL="3517502" indent="0">
              <a:buNone/>
              <a:defRPr sz="1000"/>
            </a:lvl8pPr>
            <a:lvl9pPr marL="4019938"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265945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770372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44"/>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44"/>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351203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89"/>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503882" indent="0" algn="ctr">
              <a:buNone/>
              <a:defRPr/>
            </a:lvl2pPr>
            <a:lvl3pPr marL="1007784" indent="0" algn="ctr">
              <a:buNone/>
              <a:defRPr/>
            </a:lvl3pPr>
            <a:lvl4pPr marL="1511794" indent="0" algn="ctr">
              <a:buNone/>
              <a:defRPr/>
            </a:lvl4pPr>
            <a:lvl5pPr marL="2015579" indent="0" algn="ctr">
              <a:buNone/>
              <a:defRPr/>
            </a:lvl5pPr>
            <a:lvl6pPr marL="2519408" indent="0" algn="ctr">
              <a:buNone/>
              <a:defRPr/>
            </a:lvl6pPr>
            <a:lvl7pPr marL="3023386" indent="0" algn="ctr">
              <a:buNone/>
              <a:defRPr/>
            </a:lvl7pPr>
            <a:lvl8pPr marL="3527281" indent="0" algn="ctr">
              <a:buNone/>
              <a:defRPr/>
            </a:lvl8pPr>
            <a:lvl9pPr marL="403113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149346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34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7377"/>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904"/>
            <a:ext cx="7772400" cy="1500187"/>
          </a:xfrm>
        </p:spPr>
        <p:txBody>
          <a:bodyPr anchor="b"/>
          <a:lstStyle>
            <a:lvl1pPr marL="0" indent="0">
              <a:buNone/>
              <a:defRPr sz="2000">
                <a:solidFill>
                  <a:schemeClr val="tx1">
                    <a:tint val="75000"/>
                  </a:schemeClr>
                </a:solidFill>
              </a:defRPr>
            </a:lvl1pPr>
            <a:lvl2pPr marL="444149" indent="0">
              <a:buNone/>
              <a:defRPr sz="1800">
                <a:solidFill>
                  <a:schemeClr val="tx1">
                    <a:tint val="75000"/>
                  </a:schemeClr>
                </a:solidFill>
              </a:defRPr>
            </a:lvl2pPr>
            <a:lvl3pPr marL="888240" indent="0">
              <a:buNone/>
              <a:defRPr sz="1600">
                <a:solidFill>
                  <a:schemeClr val="tx1">
                    <a:tint val="75000"/>
                  </a:schemeClr>
                </a:solidFill>
              </a:defRPr>
            </a:lvl3pPr>
            <a:lvl4pPr marL="1332362" indent="0">
              <a:buNone/>
              <a:defRPr sz="1400">
                <a:solidFill>
                  <a:schemeClr val="tx1">
                    <a:tint val="75000"/>
                  </a:schemeClr>
                </a:solidFill>
              </a:defRPr>
            </a:lvl4pPr>
            <a:lvl5pPr marL="1776482" indent="0">
              <a:buNone/>
              <a:defRPr sz="1400">
                <a:solidFill>
                  <a:schemeClr val="tx1">
                    <a:tint val="75000"/>
                  </a:schemeClr>
                </a:solidFill>
              </a:defRPr>
            </a:lvl5pPr>
            <a:lvl6pPr marL="2220654" indent="0">
              <a:buNone/>
              <a:defRPr sz="1400">
                <a:solidFill>
                  <a:schemeClr val="tx1">
                    <a:tint val="75000"/>
                  </a:schemeClr>
                </a:solidFill>
              </a:defRPr>
            </a:lvl6pPr>
            <a:lvl7pPr marL="2664830" indent="0">
              <a:buNone/>
              <a:defRPr sz="1400">
                <a:solidFill>
                  <a:schemeClr val="tx1">
                    <a:tint val="75000"/>
                  </a:schemeClr>
                </a:solidFill>
              </a:defRPr>
            </a:lvl7pPr>
            <a:lvl8pPr marL="3109010" indent="0">
              <a:buNone/>
              <a:defRPr sz="1400">
                <a:solidFill>
                  <a:schemeClr val="tx1">
                    <a:tint val="75000"/>
                  </a:schemeClr>
                </a:solidFill>
              </a:defRPr>
            </a:lvl8pPr>
            <a:lvl9pPr marL="355317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E6A9A-9C0A-494C-BF14-6A8FD3C6B1F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4234489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4" y="272925"/>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4" y="1434473"/>
            <a:ext cx="3008137" cy="4692016"/>
          </a:xfrm>
        </p:spPr>
        <p:txBody>
          <a:bodyPr/>
          <a:lstStyle>
            <a:lvl1pPr marL="0" indent="0">
              <a:buNone/>
              <a:defRPr sz="1300"/>
            </a:lvl1pPr>
            <a:lvl2pPr marL="415918" indent="0">
              <a:buNone/>
              <a:defRPr sz="1100"/>
            </a:lvl2pPr>
            <a:lvl3pPr marL="831910" indent="0">
              <a:buNone/>
              <a:defRPr sz="800"/>
            </a:lvl3pPr>
            <a:lvl4pPr marL="1247842" indent="0">
              <a:buNone/>
              <a:defRPr sz="800"/>
            </a:lvl4pPr>
            <a:lvl5pPr marL="1663924" indent="0">
              <a:buNone/>
              <a:defRPr sz="800"/>
            </a:lvl5pPr>
            <a:lvl6pPr marL="2079650" indent="0">
              <a:buNone/>
              <a:defRPr sz="800"/>
            </a:lvl6pPr>
            <a:lvl7pPr marL="2495670" indent="0">
              <a:buNone/>
              <a:defRPr sz="800"/>
            </a:lvl7pPr>
            <a:lvl8pPr marL="2911609" indent="0">
              <a:buNone/>
              <a:defRPr sz="800"/>
            </a:lvl8pPr>
            <a:lvl9pPr marL="3327592"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350F38-E32B-4A5F-B54E-992FC803D5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737002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503882" indent="0">
              <a:buNone/>
              <a:defRPr sz="2000"/>
            </a:lvl2pPr>
            <a:lvl3pPr marL="1007784" indent="0">
              <a:buNone/>
              <a:defRPr sz="1800"/>
            </a:lvl3pPr>
            <a:lvl4pPr marL="1511794" indent="0">
              <a:buNone/>
              <a:defRPr sz="1600"/>
            </a:lvl4pPr>
            <a:lvl5pPr marL="2015579" indent="0">
              <a:buNone/>
              <a:defRPr sz="1600"/>
            </a:lvl5pPr>
            <a:lvl6pPr marL="2519408" indent="0">
              <a:buNone/>
              <a:defRPr sz="1600"/>
            </a:lvl6pPr>
            <a:lvl7pPr marL="3023386" indent="0">
              <a:buNone/>
              <a:defRPr sz="1600"/>
            </a:lvl7pPr>
            <a:lvl8pPr marL="3527281" indent="0">
              <a:buNone/>
              <a:defRPr sz="1600"/>
            </a:lvl8pPr>
            <a:lvl9pPr marL="4031131"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283693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249577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15"/>
            <a:ext cx="4040506" cy="640798"/>
          </a:xfrm>
        </p:spPr>
        <p:txBody>
          <a:bodyPr anchor="b"/>
          <a:lstStyle>
            <a:lvl1pPr marL="0" indent="0">
              <a:buNone/>
              <a:defRPr sz="2600" b="1"/>
            </a:lvl1pPr>
            <a:lvl2pPr marL="503882" indent="0">
              <a:buNone/>
              <a:defRPr sz="2200" b="1"/>
            </a:lvl2pPr>
            <a:lvl3pPr marL="1007784" indent="0">
              <a:buNone/>
              <a:defRPr sz="2000" b="1"/>
            </a:lvl3pPr>
            <a:lvl4pPr marL="1511794" indent="0">
              <a:buNone/>
              <a:defRPr sz="1800" b="1"/>
            </a:lvl4pPr>
            <a:lvl5pPr marL="2015579" indent="0">
              <a:buNone/>
              <a:defRPr sz="1800" b="1"/>
            </a:lvl5pPr>
            <a:lvl6pPr marL="2519408" indent="0">
              <a:buNone/>
              <a:defRPr sz="1800" b="1"/>
            </a:lvl6pPr>
            <a:lvl7pPr marL="3023386" indent="0">
              <a:buNone/>
              <a:defRPr sz="1800" b="1"/>
            </a:lvl7pPr>
            <a:lvl8pPr marL="3527281" indent="0">
              <a:buNone/>
              <a:defRPr sz="1800" b="1"/>
            </a:lvl8pPr>
            <a:lvl9pPr marL="403113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211"/>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415"/>
            <a:ext cx="4042410" cy="640798"/>
          </a:xfrm>
        </p:spPr>
        <p:txBody>
          <a:bodyPr anchor="b"/>
          <a:lstStyle>
            <a:lvl1pPr marL="0" indent="0">
              <a:buNone/>
              <a:defRPr sz="2600" b="1"/>
            </a:lvl1pPr>
            <a:lvl2pPr marL="503882" indent="0">
              <a:buNone/>
              <a:defRPr sz="2200" b="1"/>
            </a:lvl2pPr>
            <a:lvl3pPr marL="1007784" indent="0">
              <a:buNone/>
              <a:defRPr sz="2000" b="1"/>
            </a:lvl3pPr>
            <a:lvl4pPr marL="1511794" indent="0">
              <a:buNone/>
              <a:defRPr sz="1800" b="1"/>
            </a:lvl4pPr>
            <a:lvl5pPr marL="2015579" indent="0">
              <a:buNone/>
              <a:defRPr sz="1800" b="1"/>
            </a:lvl5pPr>
            <a:lvl6pPr marL="2519408" indent="0">
              <a:buNone/>
              <a:defRPr sz="1800" b="1"/>
            </a:lvl6pPr>
            <a:lvl7pPr marL="3023386" indent="0">
              <a:buNone/>
              <a:defRPr sz="1800" b="1"/>
            </a:lvl7pPr>
            <a:lvl8pPr marL="3527281" indent="0">
              <a:buNone/>
              <a:defRPr sz="1800" b="1"/>
            </a:lvl8pPr>
            <a:lvl9pPr marL="403113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211"/>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465176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928974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701361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388"/>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953"/>
            <a:ext cx="3007996" cy="4691029"/>
          </a:xfrm>
        </p:spPr>
        <p:txBody>
          <a:bodyPr/>
          <a:lstStyle>
            <a:lvl1pPr marL="0" indent="0">
              <a:buNone/>
              <a:defRPr sz="1600"/>
            </a:lvl1pPr>
            <a:lvl2pPr marL="503882" indent="0">
              <a:buNone/>
              <a:defRPr sz="1300"/>
            </a:lvl2pPr>
            <a:lvl3pPr marL="1007784" indent="0">
              <a:buNone/>
              <a:defRPr sz="1100"/>
            </a:lvl3pPr>
            <a:lvl4pPr marL="1511794" indent="0">
              <a:buNone/>
              <a:defRPr sz="1000"/>
            </a:lvl4pPr>
            <a:lvl5pPr marL="2015579" indent="0">
              <a:buNone/>
              <a:defRPr sz="1000"/>
            </a:lvl5pPr>
            <a:lvl6pPr marL="2519408" indent="0">
              <a:buNone/>
              <a:defRPr sz="1000"/>
            </a:lvl6pPr>
            <a:lvl7pPr marL="3023386" indent="0">
              <a:buNone/>
              <a:defRPr sz="1000"/>
            </a:lvl7pPr>
            <a:lvl8pPr marL="3527281" indent="0">
              <a:buNone/>
              <a:defRPr sz="1000"/>
            </a:lvl8pPr>
            <a:lvl9pPr marL="4031131"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83450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503882" indent="0">
              <a:buNone/>
              <a:defRPr sz="3100"/>
            </a:lvl2pPr>
            <a:lvl3pPr marL="1007784" indent="0">
              <a:buNone/>
              <a:defRPr sz="2600"/>
            </a:lvl3pPr>
            <a:lvl4pPr marL="1511794" indent="0">
              <a:buNone/>
              <a:defRPr sz="2200"/>
            </a:lvl4pPr>
            <a:lvl5pPr marL="2015579" indent="0">
              <a:buNone/>
              <a:defRPr sz="2200"/>
            </a:lvl5pPr>
            <a:lvl6pPr marL="2519408" indent="0">
              <a:buNone/>
              <a:defRPr sz="2200"/>
            </a:lvl6pPr>
            <a:lvl7pPr marL="3023386" indent="0">
              <a:buNone/>
              <a:defRPr sz="2200"/>
            </a:lvl7pPr>
            <a:lvl8pPr marL="3527281" indent="0">
              <a:buNone/>
              <a:defRPr sz="2200"/>
            </a:lvl8pPr>
            <a:lvl9pPr marL="4031131"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503882" indent="0">
              <a:buNone/>
              <a:defRPr sz="1300"/>
            </a:lvl2pPr>
            <a:lvl3pPr marL="1007784" indent="0">
              <a:buNone/>
              <a:defRPr sz="1100"/>
            </a:lvl3pPr>
            <a:lvl4pPr marL="1511794" indent="0">
              <a:buNone/>
              <a:defRPr sz="1000"/>
            </a:lvl4pPr>
            <a:lvl5pPr marL="2015579" indent="0">
              <a:buNone/>
              <a:defRPr sz="1000"/>
            </a:lvl5pPr>
            <a:lvl6pPr marL="2519408" indent="0">
              <a:buNone/>
              <a:defRPr sz="1000"/>
            </a:lvl6pPr>
            <a:lvl7pPr marL="3023386" indent="0">
              <a:buNone/>
              <a:defRPr sz="1000"/>
            </a:lvl7pPr>
            <a:lvl8pPr marL="3527281" indent="0">
              <a:buNone/>
              <a:defRPr sz="1000"/>
            </a:lvl8pPr>
            <a:lvl9pPr marL="4031131"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316790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930805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44"/>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44"/>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92633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59"/>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505326" indent="0" algn="ctr">
              <a:buNone/>
              <a:defRPr/>
            </a:lvl2pPr>
            <a:lvl3pPr marL="1010695" indent="0" algn="ctr">
              <a:buNone/>
              <a:defRPr/>
            </a:lvl3pPr>
            <a:lvl4pPr marL="1516168" indent="0" algn="ctr">
              <a:buNone/>
              <a:defRPr/>
            </a:lvl4pPr>
            <a:lvl5pPr marL="2021419" indent="0" algn="ctr">
              <a:buNone/>
              <a:defRPr/>
            </a:lvl5pPr>
            <a:lvl6pPr marL="2526662" indent="0" algn="ctr">
              <a:buNone/>
              <a:defRPr/>
            </a:lvl6pPr>
            <a:lvl7pPr marL="3032105" indent="0" algn="ctr">
              <a:buNone/>
              <a:defRPr/>
            </a:lvl7pPr>
            <a:lvl8pPr marL="3537445" indent="0" algn="ctr">
              <a:buNone/>
              <a:defRPr/>
            </a:lvl8pPr>
            <a:lvl9pPr marL="404283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5727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61"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61" y="612934"/>
            <a:ext cx="5485787" cy="4114800"/>
          </a:xfrm>
        </p:spPr>
        <p:txBody>
          <a:bodyPr/>
          <a:lstStyle>
            <a:lvl1pPr marL="0" indent="0">
              <a:buNone/>
              <a:defRPr sz="3000"/>
            </a:lvl1pPr>
            <a:lvl2pPr marL="415918" indent="0">
              <a:buNone/>
              <a:defRPr sz="2600"/>
            </a:lvl2pPr>
            <a:lvl3pPr marL="831910" indent="0">
              <a:buNone/>
              <a:defRPr sz="2200"/>
            </a:lvl3pPr>
            <a:lvl4pPr marL="1247842" indent="0">
              <a:buNone/>
              <a:defRPr sz="1900"/>
            </a:lvl4pPr>
            <a:lvl5pPr marL="1663924" indent="0">
              <a:buNone/>
              <a:defRPr sz="1900"/>
            </a:lvl5pPr>
            <a:lvl6pPr marL="2079650" indent="0">
              <a:buNone/>
              <a:defRPr sz="1900"/>
            </a:lvl6pPr>
            <a:lvl7pPr marL="2495670" indent="0">
              <a:buNone/>
              <a:defRPr sz="1900"/>
            </a:lvl7pPr>
            <a:lvl8pPr marL="2911609" indent="0">
              <a:buNone/>
              <a:defRPr sz="1900"/>
            </a:lvl8pPr>
            <a:lvl9pPr marL="3327592" indent="0">
              <a:buNone/>
              <a:defRPr sz="1900"/>
            </a:lvl9pPr>
          </a:lstStyle>
          <a:p>
            <a:pPr lvl="0"/>
            <a:endParaRPr lang="en-US" noProof="0" smtClean="0"/>
          </a:p>
        </p:txBody>
      </p:sp>
      <p:sp>
        <p:nvSpPr>
          <p:cNvPr id="4" name="Text Placeholder 3"/>
          <p:cNvSpPr>
            <a:spLocks noGrp="1"/>
          </p:cNvSpPr>
          <p:nvPr>
            <p:ph type="body" sz="half" idx="2"/>
          </p:nvPr>
        </p:nvSpPr>
        <p:spPr>
          <a:xfrm>
            <a:off x="1793061" y="5367817"/>
            <a:ext cx="5485787" cy="804386"/>
          </a:xfrm>
        </p:spPr>
        <p:txBody>
          <a:bodyPr/>
          <a:lstStyle>
            <a:lvl1pPr marL="0" indent="0">
              <a:buNone/>
              <a:defRPr sz="1300"/>
            </a:lvl1pPr>
            <a:lvl2pPr marL="415918" indent="0">
              <a:buNone/>
              <a:defRPr sz="1100"/>
            </a:lvl2pPr>
            <a:lvl3pPr marL="831910" indent="0">
              <a:buNone/>
              <a:defRPr sz="800"/>
            </a:lvl3pPr>
            <a:lvl4pPr marL="1247842" indent="0">
              <a:buNone/>
              <a:defRPr sz="800"/>
            </a:lvl4pPr>
            <a:lvl5pPr marL="1663924" indent="0">
              <a:buNone/>
              <a:defRPr sz="800"/>
            </a:lvl5pPr>
            <a:lvl6pPr marL="2079650" indent="0">
              <a:buNone/>
              <a:defRPr sz="800"/>
            </a:lvl6pPr>
            <a:lvl7pPr marL="2495670" indent="0">
              <a:buNone/>
              <a:defRPr sz="800"/>
            </a:lvl7pPr>
            <a:lvl8pPr marL="2911609" indent="0">
              <a:buNone/>
              <a:defRPr sz="800"/>
            </a:lvl8pPr>
            <a:lvl9pPr marL="3327592"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19FC7-5BC4-472D-A45D-BAD02401F9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036809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92123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505326" indent="0">
              <a:buNone/>
              <a:defRPr sz="2000"/>
            </a:lvl2pPr>
            <a:lvl3pPr marL="1010695" indent="0">
              <a:buNone/>
              <a:defRPr sz="1800"/>
            </a:lvl3pPr>
            <a:lvl4pPr marL="1516168" indent="0">
              <a:buNone/>
              <a:defRPr sz="1600"/>
            </a:lvl4pPr>
            <a:lvl5pPr marL="2021419" indent="0">
              <a:buNone/>
              <a:defRPr sz="1600"/>
            </a:lvl5pPr>
            <a:lvl6pPr marL="2526662" indent="0">
              <a:buNone/>
              <a:defRPr sz="1600"/>
            </a:lvl6pPr>
            <a:lvl7pPr marL="3032105" indent="0">
              <a:buNone/>
              <a:defRPr sz="1600"/>
            </a:lvl7pPr>
            <a:lvl8pPr marL="3537445" indent="0">
              <a:buNone/>
              <a:defRPr sz="1600"/>
            </a:lvl8pPr>
            <a:lvl9pPr marL="4042835"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713792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386569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386"/>
            <a:ext cx="4040506" cy="640798"/>
          </a:xfrm>
        </p:spPr>
        <p:txBody>
          <a:bodyPr anchor="b"/>
          <a:lstStyle>
            <a:lvl1pPr marL="0" indent="0">
              <a:buNone/>
              <a:defRPr sz="2600" b="1"/>
            </a:lvl1pPr>
            <a:lvl2pPr marL="505326" indent="0">
              <a:buNone/>
              <a:defRPr sz="2200" b="1"/>
            </a:lvl2pPr>
            <a:lvl3pPr marL="1010695" indent="0">
              <a:buNone/>
              <a:defRPr sz="2000" b="1"/>
            </a:lvl3pPr>
            <a:lvl4pPr marL="1516168" indent="0">
              <a:buNone/>
              <a:defRPr sz="1800" b="1"/>
            </a:lvl4pPr>
            <a:lvl5pPr marL="2021419" indent="0">
              <a:buNone/>
              <a:defRPr sz="1800" b="1"/>
            </a:lvl5pPr>
            <a:lvl6pPr marL="2526662" indent="0">
              <a:buNone/>
              <a:defRPr sz="1800" b="1"/>
            </a:lvl6pPr>
            <a:lvl7pPr marL="3032105" indent="0">
              <a:buNone/>
              <a:defRPr sz="1800" b="1"/>
            </a:lvl7pPr>
            <a:lvl8pPr marL="3537445" indent="0">
              <a:buNone/>
              <a:defRPr sz="1800" b="1"/>
            </a:lvl8pPr>
            <a:lvl9pPr marL="404283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183"/>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386"/>
            <a:ext cx="4042410" cy="640798"/>
          </a:xfrm>
        </p:spPr>
        <p:txBody>
          <a:bodyPr anchor="b"/>
          <a:lstStyle>
            <a:lvl1pPr marL="0" indent="0">
              <a:buNone/>
              <a:defRPr sz="2600" b="1"/>
            </a:lvl1pPr>
            <a:lvl2pPr marL="505326" indent="0">
              <a:buNone/>
              <a:defRPr sz="2200" b="1"/>
            </a:lvl2pPr>
            <a:lvl3pPr marL="1010695" indent="0">
              <a:buNone/>
              <a:defRPr sz="2000" b="1"/>
            </a:lvl3pPr>
            <a:lvl4pPr marL="1516168" indent="0">
              <a:buNone/>
              <a:defRPr sz="1800" b="1"/>
            </a:lvl4pPr>
            <a:lvl5pPr marL="2021419" indent="0">
              <a:buNone/>
              <a:defRPr sz="1800" b="1"/>
            </a:lvl5pPr>
            <a:lvl6pPr marL="2526662" indent="0">
              <a:buNone/>
              <a:defRPr sz="1800" b="1"/>
            </a:lvl6pPr>
            <a:lvl7pPr marL="3032105" indent="0">
              <a:buNone/>
              <a:defRPr sz="1800" b="1"/>
            </a:lvl7pPr>
            <a:lvl8pPr marL="3537445" indent="0">
              <a:buNone/>
              <a:defRPr sz="1800" b="1"/>
            </a:lvl8pPr>
            <a:lvl9pPr marL="404283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183"/>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53112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724664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202525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358"/>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953"/>
            <a:ext cx="3007996" cy="4691029"/>
          </a:xfrm>
        </p:spPr>
        <p:txBody>
          <a:bodyPr/>
          <a:lstStyle>
            <a:lvl1pPr marL="0" indent="0">
              <a:buNone/>
              <a:defRPr sz="1600"/>
            </a:lvl1pPr>
            <a:lvl2pPr marL="505326" indent="0">
              <a:buNone/>
              <a:defRPr sz="1300"/>
            </a:lvl2pPr>
            <a:lvl3pPr marL="1010695" indent="0">
              <a:buNone/>
              <a:defRPr sz="1100"/>
            </a:lvl3pPr>
            <a:lvl4pPr marL="1516168" indent="0">
              <a:buNone/>
              <a:defRPr sz="1000"/>
            </a:lvl4pPr>
            <a:lvl5pPr marL="2021419" indent="0">
              <a:buNone/>
              <a:defRPr sz="1000"/>
            </a:lvl5pPr>
            <a:lvl6pPr marL="2526662" indent="0">
              <a:buNone/>
              <a:defRPr sz="1000"/>
            </a:lvl6pPr>
            <a:lvl7pPr marL="3032105" indent="0">
              <a:buNone/>
              <a:defRPr sz="1000"/>
            </a:lvl7pPr>
            <a:lvl8pPr marL="3537445" indent="0">
              <a:buNone/>
              <a:defRPr sz="1000"/>
            </a:lvl8pPr>
            <a:lvl9pPr marL="4042835"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993974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505326" indent="0">
              <a:buNone/>
              <a:defRPr sz="3100"/>
            </a:lvl2pPr>
            <a:lvl3pPr marL="1010695" indent="0">
              <a:buNone/>
              <a:defRPr sz="2600"/>
            </a:lvl3pPr>
            <a:lvl4pPr marL="1516168" indent="0">
              <a:buNone/>
              <a:defRPr sz="2200"/>
            </a:lvl4pPr>
            <a:lvl5pPr marL="2021419" indent="0">
              <a:buNone/>
              <a:defRPr sz="2200"/>
            </a:lvl5pPr>
            <a:lvl6pPr marL="2526662" indent="0">
              <a:buNone/>
              <a:defRPr sz="2200"/>
            </a:lvl6pPr>
            <a:lvl7pPr marL="3032105" indent="0">
              <a:buNone/>
              <a:defRPr sz="2200"/>
            </a:lvl7pPr>
            <a:lvl8pPr marL="3537445" indent="0">
              <a:buNone/>
              <a:defRPr sz="2200"/>
            </a:lvl8pPr>
            <a:lvl9pPr marL="4042835"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505326" indent="0">
              <a:buNone/>
              <a:defRPr sz="1300"/>
            </a:lvl2pPr>
            <a:lvl3pPr marL="1010695" indent="0">
              <a:buNone/>
              <a:defRPr sz="1100"/>
            </a:lvl3pPr>
            <a:lvl4pPr marL="1516168" indent="0">
              <a:buNone/>
              <a:defRPr sz="1000"/>
            </a:lvl4pPr>
            <a:lvl5pPr marL="2021419" indent="0">
              <a:buNone/>
              <a:defRPr sz="1000"/>
            </a:lvl5pPr>
            <a:lvl6pPr marL="2526662" indent="0">
              <a:buNone/>
              <a:defRPr sz="1000"/>
            </a:lvl6pPr>
            <a:lvl7pPr marL="3032105" indent="0">
              <a:buNone/>
              <a:defRPr sz="1000"/>
            </a:lvl7pPr>
            <a:lvl8pPr marL="3537445" indent="0">
              <a:buNone/>
              <a:defRPr sz="1000"/>
            </a:lvl8pPr>
            <a:lvl9pPr marL="4042835"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537391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67424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44"/>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44"/>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6009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D5255-E949-4244-B27A-3497C20DA0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550062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35"/>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506851" indent="0" algn="ctr">
              <a:buNone/>
              <a:defRPr/>
            </a:lvl2pPr>
            <a:lvl3pPr marL="1013714" indent="0" algn="ctr">
              <a:buNone/>
              <a:defRPr/>
            </a:lvl3pPr>
            <a:lvl4pPr marL="1520644" indent="0" algn="ctr">
              <a:buNone/>
              <a:defRPr/>
            </a:lvl4pPr>
            <a:lvl5pPr marL="2027467" indent="0" algn="ctr">
              <a:buNone/>
              <a:defRPr/>
            </a:lvl5pPr>
            <a:lvl6pPr marL="2534275" indent="0" algn="ctr">
              <a:buNone/>
              <a:defRPr/>
            </a:lvl6pPr>
            <a:lvl7pPr marL="3041176" indent="0" algn="ctr">
              <a:buNone/>
              <a:defRPr/>
            </a:lvl7pPr>
            <a:lvl8pPr marL="3548030" indent="0" algn="ctr">
              <a:buNone/>
              <a:defRPr/>
            </a:lvl8pPr>
            <a:lvl9pPr marL="405496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94162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28908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506851" indent="0">
              <a:buNone/>
              <a:defRPr sz="2000"/>
            </a:lvl2pPr>
            <a:lvl3pPr marL="1013714" indent="0">
              <a:buNone/>
              <a:defRPr sz="1800"/>
            </a:lvl3pPr>
            <a:lvl4pPr marL="1520644" indent="0">
              <a:buNone/>
              <a:defRPr sz="1600"/>
            </a:lvl4pPr>
            <a:lvl5pPr marL="2027467" indent="0">
              <a:buNone/>
              <a:defRPr sz="1600"/>
            </a:lvl5pPr>
            <a:lvl6pPr marL="2534275" indent="0">
              <a:buNone/>
              <a:defRPr sz="1600"/>
            </a:lvl6pPr>
            <a:lvl7pPr marL="3041176" indent="0">
              <a:buNone/>
              <a:defRPr sz="1600"/>
            </a:lvl7pPr>
            <a:lvl8pPr marL="3548030" indent="0">
              <a:buNone/>
              <a:defRPr sz="1600"/>
            </a:lvl8pPr>
            <a:lvl9pPr marL="4054966"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487590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450819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357"/>
            <a:ext cx="4040506" cy="640798"/>
          </a:xfrm>
        </p:spPr>
        <p:txBody>
          <a:bodyPr anchor="b"/>
          <a:lstStyle>
            <a:lvl1pPr marL="0" indent="0">
              <a:buNone/>
              <a:defRPr sz="2600" b="1"/>
            </a:lvl1pPr>
            <a:lvl2pPr marL="506851" indent="0">
              <a:buNone/>
              <a:defRPr sz="2200" b="1"/>
            </a:lvl2pPr>
            <a:lvl3pPr marL="1013714" indent="0">
              <a:buNone/>
              <a:defRPr sz="2000" b="1"/>
            </a:lvl3pPr>
            <a:lvl4pPr marL="1520644" indent="0">
              <a:buNone/>
              <a:defRPr sz="1800" b="1"/>
            </a:lvl4pPr>
            <a:lvl5pPr marL="2027467" indent="0">
              <a:buNone/>
              <a:defRPr sz="1800" b="1"/>
            </a:lvl5pPr>
            <a:lvl6pPr marL="2534275" indent="0">
              <a:buNone/>
              <a:defRPr sz="1800" b="1"/>
            </a:lvl6pPr>
            <a:lvl7pPr marL="3041176" indent="0">
              <a:buNone/>
              <a:defRPr sz="1800" b="1"/>
            </a:lvl7pPr>
            <a:lvl8pPr marL="3548030" indent="0">
              <a:buNone/>
              <a:defRPr sz="1800" b="1"/>
            </a:lvl8pPr>
            <a:lvl9pPr marL="405496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155"/>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357"/>
            <a:ext cx="4042410" cy="640798"/>
          </a:xfrm>
        </p:spPr>
        <p:txBody>
          <a:bodyPr anchor="b"/>
          <a:lstStyle>
            <a:lvl1pPr marL="0" indent="0">
              <a:buNone/>
              <a:defRPr sz="2600" b="1"/>
            </a:lvl1pPr>
            <a:lvl2pPr marL="506851" indent="0">
              <a:buNone/>
              <a:defRPr sz="2200" b="1"/>
            </a:lvl2pPr>
            <a:lvl3pPr marL="1013714" indent="0">
              <a:buNone/>
              <a:defRPr sz="2000" b="1"/>
            </a:lvl3pPr>
            <a:lvl4pPr marL="1520644" indent="0">
              <a:buNone/>
              <a:defRPr sz="1800" b="1"/>
            </a:lvl4pPr>
            <a:lvl5pPr marL="2027467" indent="0">
              <a:buNone/>
              <a:defRPr sz="1800" b="1"/>
            </a:lvl5pPr>
            <a:lvl6pPr marL="2534275" indent="0">
              <a:buNone/>
              <a:defRPr sz="1800" b="1"/>
            </a:lvl6pPr>
            <a:lvl7pPr marL="3041176" indent="0">
              <a:buNone/>
              <a:defRPr sz="1800" b="1"/>
            </a:lvl7pPr>
            <a:lvl8pPr marL="3548030" indent="0">
              <a:buNone/>
              <a:defRPr sz="1800" b="1"/>
            </a:lvl8pPr>
            <a:lvl9pPr marL="405496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155"/>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941045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655021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32628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329"/>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953"/>
            <a:ext cx="3007996" cy="4691029"/>
          </a:xfrm>
        </p:spPr>
        <p:txBody>
          <a:bodyPr/>
          <a:lstStyle>
            <a:lvl1pPr marL="0" indent="0">
              <a:buNone/>
              <a:defRPr sz="1600"/>
            </a:lvl1pPr>
            <a:lvl2pPr marL="506851" indent="0">
              <a:buNone/>
              <a:defRPr sz="1300"/>
            </a:lvl2pPr>
            <a:lvl3pPr marL="1013714" indent="0">
              <a:buNone/>
              <a:defRPr sz="1100"/>
            </a:lvl3pPr>
            <a:lvl4pPr marL="1520644" indent="0">
              <a:buNone/>
              <a:defRPr sz="1000"/>
            </a:lvl4pPr>
            <a:lvl5pPr marL="2027467" indent="0">
              <a:buNone/>
              <a:defRPr sz="1000"/>
            </a:lvl5pPr>
            <a:lvl6pPr marL="2534275" indent="0">
              <a:buNone/>
              <a:defRPr sz="1000"/>
            </a:lvl6pPr>
            <a:lvl7pPr marL="3041176" indent="0">
              <a:buNone/>
              <a:defRPr sz="1000"/>
            </a:lvl7pPr>
            <a:lvl8pPr marL="3548030" indent="0">
              <a:buNone/>
              <a:defRPr sz="1000"/>
            </a:lvl8pPr>
            <a:lvl9pPr marL="4054966"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079633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506851" indent="0">
              <a:buNone/>
              <a:defRPr sz="3100"/>
            </a:lvl2pPr>
            <a:lvl3pPr marL="1013714" indent="0">
              <a:buNone/>
              <a:defRPr sz="2600"/>
            </a:lvl3pPr>
            <a:lvl4pPr marL="1520644" indent="0">
              <a:buNone/>
              <a:defRPr sz="2200"/>
            </a:lvl4pPr>
            <a:lvl5pPr marL="2027467" indent="0">
              <a:buNone/>
              <a:defRPr sz="2200"/>
            </a:lvl5pPr>
            <a:lvl6pPr marL="2534275" indent="0">
              <a:buNone/>
              <a:defRPr sz="2200"/>
            </a:lvl6pPr>
            <a:lvl7pPr marL="3041176" indent="0">
              <a:buNone/>
              <a:defRPr sz="2200"/>
            </a:lvl7pPr>
            <a:lvl8pPr marL="3548030" indent="0">
              <a:buNone/>
              <a:defRPr sz="2200"/>
            </a:lvl8pPr>
            <a:lvl9pPr marL="4054966"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506851" indent="0">
              <a:buNone/>
              <a:defRPr sz="1300"/>
            </a:lvl2pPr>
            <a:lvl3pPr marL="1013714" indent="0">
              <a:buNone/>
              <a:defRPr sz="1100"/>
            </a:lvl3pPr>
            <a:lvl4pPr marL="1520644" indent="0">
              <a:buNone/>
              <a:defRPr sz="1000"/>
            </a:lvl4pPr>
            <a:lvl5pPr marL="2027467" indent="0">
              <a:buNone/>
              <a:defRPr sz="1000"/>
            </a:lvl5pPr>
            <a:lvl6pPr marL="2534275" indent="0">
              <a:buNone/>
              <a:defRPr sz="1000"/>
            </a:lvl6pPr>
            <a:lvl7pPr marL="3041176" indent="0">
              <a:buNone/>
              <a:defRPr sz="1000"/>
            </a:lvl7pPr>
            <a:lvl8pPr marL="3548030" indent="0">
              <a:buNone/>
              <a:defRPr sz="1000"/>
            </a:lvl8pPr>
            <a:lvl9pPr marL="4054966"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109881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1645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81"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21"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69078-297C-40F3-A320-56EAD2616C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569524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44"/>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44"/>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975881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05"/>
            <a:ext cx="7772400" cy="146910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740"/>
            <a:ext cx="6400800" cy="1752817"/>
          </a:xfrm>
        </p:spPr>
        <p:txBody>
          <a:bodyPr/>
          <a:lstStyle>
            <a:lvl1pPr marL="0" indent="0" algn="ctr">
              <a:buNone/>
              <a:defRPr/>
            </a:lvl1pPr>
            <a:lvl2pPr marL="508434" indent="0" algn="ctr">
              <a:buNone/>
              <a:defRPr/>
            </a:lvl2pPr>
            <a:lvl3pPr marL="1016868" indent="0" algn="ctr">
              <a:buNone/>
              <a:defRPr/>
            </a:lvl3pPr>
            <a:lvl4pPr marL="1525303" indent="0" algn="ctr">
              <a:buNone/>
              <a:defRPr/>
            </a:lvl4pPr>
            <a:lvl5pPr marL="2033737" indent="0" algn="ctr">
              <a:buNone/>
              <a:defRPr/>
            </a:lvl5pPr>
            <a:lvl6pPr marL="2542171" indent="0" algn="ctr">
              <a:buNone/>
              <a:defRPr/>
            </a:lvl6pPr>
            <a:lvl7pPr marL="3050594" indent="0" algn="ctr">
              <a:buNone/>
              <a:defRPr/>
            </a:lvl7pPr>
            <a:lvl8pPr marL="3558996" indent="0" algn="ctr">
              <a:buNone/>
              <a:defRPr/>
            </a:lvl8pPr>
            <a:lvl9pPr marL="406751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9EBB-1215-429C-83A8-356994A7A8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676573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358C0-34C1-48B7-A447-59F07BE57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353046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317"/>
            <a:ext cx="7772400" cy="136149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231"/>
            <a:ext cx="7772400" cy="1500086"/>
          </a:xfrm>
        </p:spPr>
        <p:txBody>
          <a:bodyPr anchor="b"/>
          <a:lstStyle>
            <a:lvl1pPr marL="0" indent="0">
              <a:buNone/>
              <a:defRPr sz="2200"/>
            </a:lvl1pPr>
            <a:lvl2pPr marL="508434" indent="0">
              <a:buNone/>
              <a:defRPr sz="2000"/>
            </a:lvl2pPr>
            <a:lvl3pPr marL="1016868" indent="0">
              <a:buNone/>
              <a:defRPr sz="1800"/>
            </a:lvl3pPr>
            <a:lvl4pPr marL="1525303" indent="0">
              <a:buNone/>
              <a:defRPr sz="1600"/>
            </a:lvl4pPr>
            <a:lvl5pPr marL="2033737" indent="0">
              <a:buNone/>
              <a:defRPr sz="1600"/>
            </a:lvl5pPr>
            <a:lvl6pPr marL="2542171" indent="0">
              <a:buNone/>
              <a:defRPr sz="1600"/>
            </a:lvl6pPr>
            <a:lvl7pPr marL="3050594" indent="0">
              <a:buNone/>
              <a:defRPr sz="1600"/>
            </a:lvl7pPr>
            <a:lvl8pPr marL="3558996" indent="0">
              <a:buNone/>
              <a:defRPr sz="1600"/>
            </a:lvl8pPr>
            <a:lvl9pPr marL="4067512"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9528A-924F-4C10-A194-C69E754C29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919591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599548"/>
            <a:ext cx="4023360" cy="452634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3212-E1BF-4DFC-BEDF-9282A5330A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142294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328"/>
            <a:ext cx="4040506" cy="640798"/>
          </a:xfrm>
        </p:spPr>
        <p:txBody>
          <a:bodyPr anchor="b"/>
          <a:lstStyle>
            <a:lvl1pPr marL="0" indent="0">
              <a:buNone/>
              <a:defRPr sz="2600" b="1"/>
            </a:lvl1pPr>
            <a:lvl2pPr marL="508434" indent="0">
              <a:buNone/>
              <a:defRPr sz="2200" b="1"/>
            </a:lvl2pPr>
            <a:lvl3pPr marL="1016868" indent="0">
              <a:buNone/>
              <a:defRPr sz="2000" b="1"/>
            </a:lvl3pPr>
            <a:lvl4pPr marL="1525303" indent="0">
              <a:buNone/>
              <a:defRPr sz="1800" b="1"/>
            </a:lvl4pPr>
            <a:lvl5pPr marL="2033737" indent="0">
              <a:buNone/>
              <a:defRPr sz="1800" b="1"/>
            </a:lvl5pPr>
            <a:lvl6pPr marL="2542171" indent="0">
              <a:buNone/>
              <a:defRPr sz="1800" b="1"/>
            </a:lvl6pPr>
            <a:lvl7pPr marL="3050594" indent="0">
              <a:buNone/>
              <a:defRPr sz="1800" b="1"/>
            </a:lvl7pPr>
            <a:lvl8pPr marL="3558996" indent="0">
              <a:buNone/>
              <a:defRPr sz="1800" b="1"/>
            </a:lvl8pPr>
            <a:lvl9pPr marL="406751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5125"/>
            <a:ext cx="4040506"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4328"/>
            <a:ext cx="4042410" cy="640798"/>
          </a:xfrm>
        </p:spPr>
        <p:txBody>
          <a:bodyPr anchor="b"/>
          <a:lstStyle>
            <a:lvl1pPr marL="0" indent="0">
              <a:buNone/>
              <a:defRPr sz="2600" b="1"/>
            </a:lvl1pPr>
            <a:lvl2pPr marL="508434" indent="0">
              <a:buNone/>
              <a:defRPr sz="2200" b="1"/>
            </a:lvl2pPr>
            <a:lvl3pPr marL="1016868" indent="0">
              <a:buNone/>
              <a:defRPr sz="2000" b="1"/>
            </a:lvl3pPr>
            <a:lvl4pPr marL="1525303" indent="0">
              <a:buNone/>
              <a:defRPr sz="1800" b="1"/>
            </a:lvl4pPr>
            <a:lvl5pPr marL="2033737" indent="0">
              <a:buNone/>
              <a:defRPr sz="1800" b="1"/>
            </a:lvl5pPr>
            <a:lvl6pPr marL="2542171" indent="0">
              <a:buNone/>
              <a:defRPr sz="1800" b="1"/>
            </a:lvl6pPr>
            <a:lvl7pPr marL="3050594" indent="0">
              <a:buNone/>
              <a:defRPr sz="1800" b="1"/>
            </a:lvl7pPr>
            <a:lvl8pPr marL="3558996" indent="0">
              <a:buNone/>
              <a:defRPr sz="1800" b="1"/>
            </a:lvl8pPr>
            <a:lvl9pPr marL="406751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394" y="2175125"/>
            <a:ext cx="4042410" cy="395077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B02985-BFEE-4134-BF77-33A3112DF3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134352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4D759E-2CB0-447E-9AE5-89EDADEDD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959671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C4871-55CB-41E3-B345-10D5F3DB45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935423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02"/>
            <a:ext cx="3007996" cy="116256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686" y="272299"/>
            <a:ext cx="5111114" cy="5853595"/>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875"/>
            <a:ext cx="3007996" cy="4691029"/>
          </a:xfrm>
        </p:spPr>
        <p:txBody>
          <a:bodyPr/>
          <a:lstStyle>
            <a:lvl1pPr marL="0" indent="0">
              <a:buNone/>
              <a:defRPr sz="1600"/>
            </a:lvl1pPr>
            <a:lvl2pPr marL="508434" indent="0">
              <a:buNone/>
              <a:defRPr sz="1300"/>
            </a:lvl2pPr>
            <a:lvl3pPr marL="1016868" indent="0">
              <a:buNone/>
              <a:defRPr sz="1100"/>
            </a:lvl3pPr>
            <a:lvl4pPr marL="1525303" indent="0">
              <a:buNone/>
              <a:defRPr sz="1000"/>
            </a:lvl4pPr>
            <a:lvl5pPr marL="2033737" indent="0">
              <a:buNone/>
              <a:defRPr sz="1000"/>
            </a:lvl5pPr>
            <a:lvl6pPr marL="2542171" indent="0">
              <a:buNone/>
              <a:defRPr sz="1000"/>
            </a:lvl6pPr>
            <a:lvl7pPr marL="3050594" indent="0">
              <a:buNone/>
              <a:defRPr sz="1000"/>
            </a:lvl7pPr>
            <a:lvl8pPr marL="3558996" indent="0">
              <a:buNone/>
              <a:defRPr sz="1000"/>
            </a:lvl8pPr>
            <a:lvl9pPr marL="4067512"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C2CF1B-5586-4F4B-809E-683D5A97D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647271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275"/>
            <a:ext cx="5486400" cy="5674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079"/>
            <a:ext cx="5486400" cy="4113822"/>
          </a:xfrm>
        </p:spPr>
        <p:txBody>
          <a:bodyPr/>
          <a:lstStyle>
            <a:lvl1pPr marL="0" indent="0">
              <a:buNone/>
              <a:defRPr sz="3600"/>
            </a:lvl1pPr>
            <a:lvl2pPr marL="508434" indent="0">
              <a:buNone/>
              <a:defRPr sz="3100"/>
            </a:lvl2pPr>
            <a:lvl3pPr marL="1016868" indent="0">
              <a:buNone/>
              <a:defRPr sz="2600"/>
            </a:lvl3pPr>
            <a:lvl4pPr marL="1525303" indent="0">
              <a:buNone/>
              <a:defRPr sz="2200"/>
            </a:lvl4pPr>
            <a:lvl5pPr marL="2033737" indent="0">
              <a:buNone/>
              <a:defRPr sz="2200"/>
            </a:lvl5pPr>
            <a:lvl6pPr marL="2542171" indent="0">
              <a:buNone/>
              <a:defRPr sz="2200"/>
            </a:lvl6pPr>
            <a:lvl7pPr marL="3050594" indent="0">
              <a:buNone/>
              <a:defRPr sz="2200"/>
            </a:lvl7pPr>
            <a:lvl8pPr marL="3558996" indent="0">
              <a:buNone/>
              <a:defRPr sz="2200"/>
            </a:lvl8pPr>
            <a:lvl9pPr marL="4067512" indent="0">
              <a:buNone/>
              <a:defRPr sz="2200"/>
            </a:lvl9pPr>
          </a:lstStyle>
          <a:p>
            <a:pPr lvl="0"/>
            <a:endParaRPr lang="en-US" noProof="0" smtClean="0"/>
          </a:p>
        </p:txBody>
      </p:sp>
      <p:sp>
        <p:nvSpPr>
          <p:cNvPr id="4" name="Text Placeholder 3"/>
          <p:cNvSpPr>
            <a:spLocks noGrp="1"/>
          </p:cNvSpPr>
          <p:nvPr>
            <p:ph type="body" sz="half" idx="2"/>
          </p:nvPr>
        </p:nvSpPr>
        <p:spPr>
          <a:xfrm>
            <a:off x="1792606" y="5367697"/>
            <a:ext cx="5486400" cy="803851"/>
          </a:xfrm>
        </p:spPr>
        <p:txBody>
          <a:bodyPr/>
          <a:lstStyle>
            <a:lvl1pPr marL="0" indent="0">
              <a:buNone/>
              <a:defRPr sz="1600"/>
            </a:lvl1pPr>
            <a:lvl2pPr marL="508434" indent="0">
              <a:buNone/>
              <a:defRPr sz="1300"/>
            </a:lvl2pPr>
            <a:lvl3pPr marL="1016868" indent="0">
              <a:buNone/>
              <a:defRPr sz="1100"/>
            </a:lvl3pPr>
            <a:lvl4pPr marL="1525303" indent="0">
              <a:buNone/>
              <a:defRPr sz="1000"/>
            </a:lvl4pPr>
            <a:lvl5pPr marL="2033737" indent="0">
              <a:buNone/>
              <a:defRPr sz="1000"/>
            </a:lvl5pPr>
            <a:lvl6pPr marL="2542171" indent="0">
              <a:buNone/>
              <a:defRPr sz="1000"/>
            </a:lvl6pPr>
            <a:lvl7pPr marL="3050594" indent="0">
              <a:buNone/>
              <a:defRPr sz="1000"/>
            </a:lvl7pPr>
            <a:lvl8pPr marL="3558996" indent="0">
              <a:buNone/>
              <a:defRPr sz="1000"/>
            </a:lvl8pPr>
            <a:lvl9pPr marL="4067512"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AA91A-D4B2-4349-917C-E41C0346AC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2398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293"/>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39" y="3886671"/>
            <a:ext cx="6399574" cy="1753078"/>
          </a:xfrm>
        </p:spPr>
        <p:txBody>
          <a:bodyPr/>
          <a:lstStyle>
            <a:lvl1pPr marL="0" indent="0" algn="ctr">
              <a:buNone/>
              <a:defRPr/>
            </a:lvl1pPr>
            <a:lvl2pPr marL="416014" indent="0" algn="ctr">
              <a:buNone/>
              <a:defRPr/>
            </a:lvl2pPr>
            <a:lvl3pPr marL="832096" indent="0" algn="ctr">
              <a:buNone/>
              <a:defRPr/>
            </a:lvl3pPr>
            <a:lvl4pPr marL="1248120" indent="0" algn="ctr">
              <a:buNone/>
              <a:defRPr/>
            </a:lvl4pPr>
            <a:lvl5pPr marL="1664302" indent="0" algn="ctr">
              <a:buNone/>
              <a:defRPr/>
            </a:lvl5pPr>
            <a:lvl6pPr marL="2080123" indent="0" algn="ctr">
              <a:buNone/>
              <a:defRPr/>
            </a:lvl6pPr>
            <a:lvl7pPr marL="2496232" indent="0" algn="ctr">
              <a:buNone/>
              <a:defRPr/>
            </a:lvl7pPr>
            <a:lvl8pPr marL="2912257" indent="0" algn="ctr">
              <a:buNone/>
              <a:defRPr/>
            </a:lvl8pPr>
            <a:lvl9pPr marL="332833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AEBE6-E4EC-4741-9F35-41C0BAEC1D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10400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782E9-9FF0-48EB-994F-44ADB956F9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481437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29"/>
            <a:ext cx="2057400" cy="58519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929"/>
            <a:ext cx="5989320" cy="5851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DA275-F1FA-4653-9B4B-C36DDB8729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947407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545780" indent="0" algn="ctr">
              <a:buNone/>
              <a:defRPr/>
            </a:lvl2pPr>
            <a:lvl3pPr marL="1091598" indent="0" algn="ctr">
              <a:buNone/>
              <a:defRPr/>
            </a:lvl3pPr>
            <a:lvl4pPr marL="1637340" indent="0" algn="ctr">
              <a:buNone/>
              <a:defRPr/>
            </a:lvl4pPr>
            <a:lvl5pPr marL="2183182" indent="0" algn="ctr">
              <a:buNone/>
              <a:defRPr/>
            </a:lvl5pPr>
            <a:lvl6pPr marL="2728982" indent="0" algn="ctr">
              <a:buNone/>
              <a:defRPr/>
            </a:lvl6pPr>
            <a:lvl7pPr marL="3274685" indent="0" algn="ctr">
              <a:buNone/>
              <a:defRPr/>
            </a:lvl7pPr>
            <a:lvl8pPr marL="3820567" indent="0" algn="ctr">
              <a:buNone/>
              <a:defRPr/>
            </a:lvl8pPr>
            <a:lvl9pPr marL="43663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69B4C-0C19-432B-AAA5-EACF81192D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937006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2D69-14CB-4F65-93C0-942B653B7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243667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6266"/>
            <a:ext cx="7772400" cy="1362074"/>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030"/>
            <a:ext cx="7772400" cy="1499236"/>
          </a:xfrm>
        </p:spPr>
        <p:txBody>
          <a:bodyPr anchor="b"/>
          <a:lstStyle>
            <a:lvl1pPr marL="0" indent="0">
              <a:buNone/>
              <a:defRPr sz="2400"/>
            </a:lvl1pPr>
            <a:lvl2pPr marL="545780" indent="0">
              <a:buNone/>
              <a:defRPr sz="2200"/>
            </a:lvl2pPr>
            <a:lvl3pPr marL="1091598" indent="0">
              <a:buNone/>
              <a:defRPr sz="1900"/>
            </a:lvl3pPr>
            <a:lvl4pPr marL="1637340" indent="0">
              <a:buNone/>
              <a:defRPr sz="1700"/>
            </a:lvl4pPr>
            <a:lvl5pPr marL="2183182" indent="0">
              <a:buNone/>
              <a:defRPr sz="1700"/>
            </a:lvl5pPr>
            <a:lvl6pPr marL="2728982" indent="0">
              <a:buNone/>
              <a:defRPr sz="1700"/>
            </a:lvl6pPr>
            <a:lvl7pPr marL="3274685" indent="0">
              <a:buNone/>
              <a:defRPr sz="1700"/>
            </a:lvl7pPr>
            <a:lvl8pPr marL="3820567" indent="0">
              <a:buNone/>
              <a:defRPr sz="1700"/>
            </a:lvl8pPr>
            <a:lvl9pPr marL="4366396"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0221F-EBDA-43B0-A2E4-01A3B2C95C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3081646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B625A8-668C-48DE-B040-AB2618CE42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39324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430"/>
            <a:ext cx="4040506" cy="640080"/>
          </a:xfrm>
        </p:spPr>
        <p:txBody>
          <a:bodyPr anchor="b"/>
          <a:lstStyle>
            <a:lvl1pPr marL="0" indent="0">
              <a:buNone/>
              <a:defRPr sz="2900" b="1"/>
            </a:lvl1pPr>
            <a:lvl2pPr marL="545780" indent="0">
              <a:buNone/>
              <a:defRPr sz="2400" b="1"/>
            </a:lvl2pPr>
            <a:lvl3pPr marL="1091598" indent="0">
              <a:buNone/>
              <a:defRPr sz="2200" b="1"/>
            </a:lvl3pPr>
            <a:lvl4pPr marL="1637340" indent="0">
              <a:buNone/>
              <a:defRPr sz="1900" b="1"/>
            </a:lvl4pPr>
            <a:lvl5pPr marL="2183182" indent="0">
              <a:buNone/>
              <a:defRPr sz="1900" b="1"/>
            </a:lvl5pPr>
            <a:lvl6pPr marL="2728982" indent="0">
              <a:buNone/>
              <a:defRPr sz="1900" b="1"/>
            </a:lvl6pPr>
            <a:lvl7pPr marL="3274685" indent="0">
              <a:buNone/>
              <a:defRPr sz="1900" b="1"/>
            </a:lvl7pPr>
            <a:lvl8pPr marL="3820567" indent="0">
              <a:buNone/>
              <a:defRPr sz="1900" b="1"/>
            </a:lvl8pPr>
            <a:lvl9pPr marL="436639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5514"/>
            <a:ext cx="4040506"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5430"/>
            <a:ext cx="4042410" cy="640080"/>
          </a:xfrm>
        </p:spPr>
        <p:txBody>
          <a:bodyPr anchor="b"/>
          <a:lstStyle>
            <a:lvl1pPr marL="0" indent="0">
              <a:buNone/>
              <a:defRPr sz="2900" b="1"/>
            </a:lvl1pPr>
            <a:lvl2pPr marL="545780" indent="0">
              <a:buNone/>
              <a:defRPr sz="2400" b="1"/>
            </a:lvl2pPr>
            <a:lvl3pPr marL="1091598" indent="0">
              <a:buNone/>
              <a:defRPr sz="2200" b="1"/>
            </a:lvl3pPr>
            <a:lvl4pPr marL="1637340" indent="0">
              <a:buNone/>
              <a:defRPr sz="1900" b="1"/>
            </a:lvl4pPr>
            <a:lvl5pPr marL="2183182" indent="0">
              <a:buNone/>
              <a:defRPr sz="1900" b="1"/>
            </a:lvl5pPr>
            <a:lvl6pPr marL="2728982" indent="0">
              <a:buNone/>
              <a:defRPr sz="1900" b="1"/>
            </a:lvl6pPr>
            <a:lvl7pPr marL="3274685" indent="0">
              <a:buNone/>
              <a:defRPr sz="1900" b="1"/>
            </a:lvl7pPr>
            <a:lvl8pPr marL="3820567" indent="0">
              <a:buNone/>
              <a:defRPr sz="1900" b="1"/>
            </a:lvl8pPr>
            <a:lvl9pPr marL="436639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4394" y="2175514"/>
            <a:ext cx="4042410"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FC7E91-296E-42F7-9BBF-CBFF89D681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338430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27081C-FEF9-443E-9B6F-928006E9E2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037868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DEA1F3-10D5-4EAD-9962-27CE50CCCA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404641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16"/>
            <a:ext cx="3007996"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686" y="272416"/>
            <a:ext cx="5111114" cy="585406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6"/>
            <a:ext cx="3007996" cy="4692014"/>
          </a:xfrm>
        </p:spPr>
        <p:txBody>
          <a:bodyPr/>
          <a:lstStyle>
            <a:lvl1pPr marL="0" indent="0">
              <a:buNone/>
              <a:defRPr sz="1700"/>
            </a:lvl1pPr>
            <a:lvl2pPr marL="545780" indent="0">
              <a:buNone/>
              <a:defRPr sz="1400"/>
            </a:lvl2pPr>
            <a:lvl3pPr marL="1091598" indent="0">
              <a:buNone/>
              <a:defRPr sz="1200"/>
            </a:lvl3pPr>
            <a:lvl4pPr marL="1637340" indent="0">
              <a:buNone/>
              <a:defRPr sz="1100"/>
            </a:lvl4pPr>
            <a:lvl5pPr marL="2183182" indent="0">
              <a:buNone/>
              <a:defRPr sz="1100"/>
            </a:lvl5pPr>
            <a:lvl6pPr marL="2728982" indent="0">
              <a:buNone/>
              <a:defRPr sz="1100"/>
            </a:lvl6pPr>
            <a:lvl7pPr marL="3274685" indent="0">
              <a:buNone/>
              <a:defRPr sz="1100"/>
            </a:lvl7pPr>
            <a:lvl8pPr marL="3820567" indent="0">
              <a:buNone/>
              <a:defRPr sz="1100"/>
            </a:lvl8pPr>
            <a:lvl9pPr marL="436639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D89452-593A-4A71-B4EF-427E13708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2183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14EAC-A5B4-4498-95B0-9A258A406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517949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604"/>
            <a:ext cx="5486400" cy="56769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410"/>
            <a:ext cx="5486400" cy="4114800"/>
          </a:xfrm>
        </p:spPr>
        <p:txBody>
          <a:bodyPr/>
          <a:lstStyle>
            <a:lvl1pPr marL="0" indent="0">
              <a:buNone/>
              <a:defRPr sz="3800"/>
            </a:lvl1pPr>
            <a:lvl2pPr marL="545780" indent="0">
              <a:buNone/>
              <a:defRPr sz="3400"/>
            </a:lvl2pPr>
            <a:lvl3pPr marL="1091598" indent="0">
              <a:buNone/>
              <a:defRPr sz="2900"/>
            </a:lvl3pPr>
            <a:lvl4pPr marL="1637340" indent="0">
              <a:buNone/>
              <a:defRPr sz="2400"/>
            </a:lvl4pPr>
            <a:lvl5pPr marL="2183182" indent="0">
              <a:buNone/>
              <a:defRPr sz="2400"/>
            </a:lvl5pPr>
            <a:lvl6pPr marL="2728982" indent="0">
              <a:buNone/>
              <a:defRPr sz="2400"/>
            </a:lvl6pPr>
            <a:lvl7pPr marL="3274685" indent="0">
              <a:buNone/>
              <a:defRPr sz="2400"/>
            </a:lvl7pPr>
            <a:lvl8pPr marL="3820567" indent="0">
              <a:buNone/>
              <a:defRPr sz="2400"/>
            </a:lvl8pPr>
            <a:lvl9pPr marL="4366396" indent="0">
              <a:buNone/>
              <a:defRPr sz="2400"/>
            </a:lvl9pPr>
          </a:lstStyle>
          <a:p>
            <a:pPr lvl="0"/>
            <a:endParaRPr lang="en-US" noProof="0" smtClean="0"/>
          </a:p>
        </p:txBody>
      </p:sp>
      <p:sp>
        <p:nvSpPr>
          <p:cNvPr id="4" name="Text Placeholder 3"/>
          <p:cNvSpPr>
            <a:spLocks noGrp="1"/>
          </p:cNvSpPr>
          <p:nvPr>
            <p:ph type="body" sz="half" idx="2"/>
          </p:nvPr>
        </p:nvSpPr>
        <p:spPr>
          <a:xfrm>
            <a:off x="1792606" y="5368294"/>
            <a:ext cx="5486400" cy="803910"/>
          </a:xfrm>
        </p:spPr>
        <p:txBody>
          <a:bodyPr/>
          <a:lstStyle>
            <a:lvl1pPr marL="0" indent="0">
              <a:buNone/>
              <a:defRPr sz="1700"/>
            </a:lvl1pPr>
            <a:lvl2pPr marL="545780" indent="0">
              <a:buNone/>
              <a:defRPr sz="1400"/>
            </a:lvl2pPr>
            <a:lvl3pPr marL="1091598" indent="0">
              <a:buNone/>
              <a:defRPr sz="1200"/>
            </a:lvl3pPr>
            <a:lvl4pPr marL="1637340" indent="0">
              <a:buNone/>
              <a:defRPr sz="1100"/>
            </a:lvl4pPr>
            <a:lvl5pPr marL="2183182" indent="0">
              <a:buNone/>
              <a:defRPr sz="1100"/>
            </a:lvl5pPr>
            <a:lvl6pPr marL="2728982" indent="0">
              <a:buNone/>
              <a:defRPr sz="1100"/>
            </a:lvl6pPr>
            <a:lvl7pPr marL="3274685" indent="0">
              <a:buNone/>
              <a:defRPr sz="1100"/>
            </a:lvl7pPr>
            <a:lvl8pPr marL="3820567" indent="0">
              <a:buNone/>
              <a:defRPr sz="1100"/>
            </a:lvl8pPr>
            <a:lvl9pPr marL="436639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5C5A-F9CE-425A-BBA7-4CC5B30F6F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835379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6936C-E3BC-4951-BCF4-F5F23B41F9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223121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598932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66A27-6C76-4280-8A8A-04728C2483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168494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546462" indent="0" algn="ctr">
              <a:buNone/>
              <a:defRPr/>
            </a:lvl2pPr>
            <a:lvl3pPr marL="1092947" indent="0" algn="ctr">
              <a:buNone/>
              <a:defRPr/>
            </a:lvl3pPr>
            <a:lvl4pPr marL="1639386" indent="0" algn="ctr">
              <a:buNone/>
              <a:defRPr/>
            </a:lvl4pPr>
            <a:lvl5pPr marL="2185888" indent="0" algn="ctr">
              <a:buNone/>
              <a:defRPr/>
            </a:lvl5pPr>
            <a:lvl6pPr marL="2732368" indent="0" algn="ctr">
              <a:buNone/>
              <a:defRPr/>
            </a:lvl6pPr>
            <a:lvl7pPr marL="3278774" indent="0" algn="ctr">
              <a:buNone/>
              <a:defRPr/>
            </a:lvl7pPr>
            <a:lvl8pPr marL="3825310" indent="0" algn="ctr">
              <a:buNone/>
              <a:defRPr/>
            </a:lvl8pPr>
            <a:lvl9pPr marL="43717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69B4C-0C19-432B-AAA5-EACF81192D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367715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2D69-14CB-4F65-93C0-942B653B7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04374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6266"/>
            <a:ext cx="7772400" cy="1362074"/>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030"/>
            <a:ext cx="7772400" cy="1499236"/>
          </a:xfrm>
        </p:spPr>
        <p:txBody>
          <a:bodyPr anchor="b"/>
          <a:lstStyle>
            <a:lvl1pPr marL="0" indent="0">
              <a:buNone/>
              <a:defRPr sz="2400"/>
            </a:lvl1pPr>
            <a:lvl2pPr marL="546462" indent="0">
              <a:buNone/>
              <a:defRPr sz="2200"/>
            </a:lvl2pPr>
            <a:lvl3pPr marL="1092947" indent="0">
              <a:buNone/>
              <a:defRPr sz="1900"/>
            </a:lvl3pPr>
            <a:lvl4pPr marL="1639386" indent="0">
              <a:buNone/>
              <a:defRPr sz="1700"/>
            </a:lvl4pPr>
            <a:lvl5pPr marL="2185888" indent="0">
              <a:buNone/>
              <a:defRPr sz="1700"/>
            </a:lvl5pPr>
            <a:lvl6pPr marL="2732368" indent="0">
              <a:buNone/>
              <a:defRPr sz="1700"/>
            </a:lvl6pPr>
            <a:lvl7pPr marL="3278774" indent="0">
              <a:buNone/>
              <a:defRPr sz="1700"/>
            </a:lvl7pPr>
            <a:lvl8pPr marL="3825310" indent="0">
              <a:buNone/>
              <a:defRPr sz="1700"/>
            </a:lvl8pPr>
            <a:lvl9pPr marL="4371790"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0221F-EBDA-43B0-A2E4-01A3B2C95C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643769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B625A8-668C-48DE-B040-AB2618CE42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787943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430"/>
            <a:ext cx="4040506" cy="640080"/>
          </a:xfrm>
        </p:spPr>
        <p:txBody>
          <a:bodyPr anchor="b"/>
          <a:lstStyle>
            <a:lvl1pPr marL="0" indent="0">
              <a:buNone/>
              <a:defRPr sz="2900" b="1"/>
            </a:lvl1pPr>
            <a:lvl2pPr marL="546462" indent="0">
              <a:buNone/>
              <a:defRPr sz="2400" b="1"/>
            </a:lvl2pPr>
            <a:lvl3pPr marL="1092947" indent="0">
              <a:buNone/>
              <a:defRPr sz="2200" b="1"/>
            </a:lvl3pPr>
            <a:lvl4pPr marL="1639386" indent="0">
              <a:buNone/>
              <a:defRPr sz="1900" b="1"/>
            </a:lvl4pPr>
            <a:lvl5pPr marL="2185888" indent="0">
              <a:buNone/>
              <a:defRPr sz="1900" b="1"/>
            </a:lvl5pPr>
            <a:lvl6pPr marL="2732368" indent="0">
              <a:buNone/>
              <a:defRPr sz="1900" b="1"/>
            </a:lvl6pPr>
            <a:lvl7pPr marL="3278774" indent="0">
              <a:buNone/>
              <a:defRPr sz="1900" b="1"/>
            </a:lvl7pPr>
            <a:lvl8pPr marL="3825310" indent="0">
              <a:buNone/>
              <a:defRPr sz="1900" b="1"/>
            </a:lvl8pPr>
            <a:lvl9pPr marL="437179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5514"/>
            <a:ext cx="4040506"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5430"/>
            <a:ext cx="4042410" cy="640080"/>
          </a:xfrm>
        </p:spPr>
        <p:txBody>
          <a:bodyPr anchor="b"/>
          <a:lstStyle>
            <a:lvl1pPr marL="0" indent="0">
              <a:buNone/>
              <a:defRPr sz="2900" b="1"/>
            </a:lvl1pPr>
            <a:lvl2pPr marL="546462" indent="0">
              <a:buNone/>
              <a:defRPr sz="2400" b="1"/>
            </a:lvl2pPr>
            <a:lvl3pPr marL="1092947" indent="0">
              <a:buNone/>
              <a:defRPr sz="2200" b="1"/>
            </a:lvl3pPr>
            <a:lvl4pPr marL="1639386" indent="0">
              <a:buNone/>
              <a:defRPr sz="1900" b="1"/>
            </a:lvl4pPr>
            <a:lvl5pPr marL="2185888" indent="0">
              <a:buNone/>
              <a:defRPr sz="1900" b="1"/>
            </a:lvl5pPr>
            <a:lvl6pPr marL="2732368" indent="0">
              <a:buNone/>
              <a:defRPr sz="1900" b="1"/>
            </a:lvl6pPr>
            <a:lvl7pPr marL="3278774" indent="0">
              <a:buNone/>
              <a:defRPr sz="1900" b="1"/>
            </a:lvl7pPr>
            <a:lvl8pPr marL="3825310" indent="0">
              <a:buNone/>
              <a:defRPr sz="1900" b="1"/>
            </a:lvl8pPr>
            <a:lvl9pPr marL="437179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4394" y="2175514"/>
            <a:ext cx="4042410"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FC7E91-296E-42F7-9BBF-CBFF89D681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048489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27081C-FEF9-443E-9B6F-928006E9E2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96219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DEA1F3-10D5-4EAD-9962-27CE50CCCA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8956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6014" indent="0">
              <a:buNone/>
              <a:defRPr sz="1700"/>
            </a:lvl2pPr>
            <a:lvl3pPr marL="832096" indent="0">
              <a:buNone/>
              <a:defRPr sz="1400"/>
            </a:lvl3pPr>
            <a:lvl4pPr marL="1248120" indent="0">
              <a:buNone/>
              <a:defRPr sz="1300"/>
            </a:lvl4pPr>
            <a:lvl5pPr marL="1664302" indent="0">
              <a:buNone/>
              <a:defRPr sz="1300"/>
            </a:lvl5pPr>
            <a:lvl6pPr marL="2080123" indent="0">
              <a:buNone/>
              <a:defRPr sz="1300"/>
            </a:lvl6pPr>
            <a:lvl7pPr marL="2496232" indent="0">
              <a:buNone/>
              <a:defRPr sz="1300"/>
            </a:lvl7pPr>
            <a:lvl8pPr marL="2912257" indent="0">
              <a:buNone/>
              <a:defRPr sz="1300"/>
            </a:lvl8pPr>
            <a:lvl9pPr marL="3328330"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9F9536-F051-401F-ACF3-673B1AC459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070078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16"/>
            <a:ext cx="3007996"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686" y="272416"/>
            <a:ext cx="5111114" cy="585406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6"/>
            <a:ext cx="3007996" cy="4692014"/>
          </a:xfrm>
        </p:spPr>
        <p:txBody>
          <a:bodyPr/>
          <a:lstStyle>
            <a:lvl1pPr marL="0" indent="0">
              <a:buNone/>
              <a:defRPr sz="1700"/>
            </a:lvl1pPr>
            <a:lvl2pPr marL="546462" indent="0">
              <a:buNone/>
              <a:defRPr sz="1400"/>
            </a:lvl2pPr>
            <a:lvl3pPr marL="1092947" indent="0">
              <a:buNone/>
              <a:defRPr sz="1200"/>
            </a:lvl3pPr>
            <a:lvl4pPr marL="1639386" indent="0">
              <a:buNone/>
              <a:defRPr sz="1100"/>
            </a:lvl4pPr>
            <a:lvl5pPr marL="2185888" indent="0">
              <a:buNone/>
              <a:defRPr sz="1100"/>
            </a:lvl5pPr>
            <a:lvl6pPr marL="2732368" indent="0">
              <a:buNone/>
              <a:defRPr sz="1100"/>
            </a:lvl6pPr>
            <a:lvl7pPr marL="3278774" indent="0">
              <a:buNone/>
              <a:defRPr sz="1100"/>
            </a:lvl7pPr>
            <a:lvl8pPr marL="3825310" indent="0">
              <a:buNone/>
              <a:defRPr sz="1100"/>
            </a:lvl8pPr>
            <a:lvl9pPr marL="4371790"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D89452-593A-4A71-B4EF-427E13708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709322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604"/>
            <a:ext cx="5486400" cy="56769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410"/>
            <a:ext cx="5486400" cy="4114800"/>
          </a:xfrm>
        </p:spPr>
        <p:txBody>
          <a:bodyPr/>
          <a:lstStyle>
            <a:lvl1pPr marL="0" indent="0">
              <a:buNone/>
              <a:defRPr sz="3800"/>
            </a:lvl1pPr>
            <a:lvl2pPr marL="546462" indent="0">
              <a:buNone/>
              <a:defRPr sz="3400"/>
            </a:lvl2pPr>
            <a:lvl3pPr marL="1092947" indent="0">
              <a:buNone/>
              <a:defRPr sz="2900"/>
            </a:lvl3pPr>
            <a:lvl4pPr marL="1639386" indent="0">
              <a:buNone/>
              <a:defRPr sz="2400"/>
            </a:lvl4pPr>
            <a:lvl5pPr marL="2185888" indent="0">
              <a:buNone/>
              <a:defRPr sz="2400"/>
            </a:lvl5pPr>
            <a:lvl6pPr marL="2732368" indent="0">
              <a:buNone/>
              <a:defRPr sz="2400"/>
            </a:lvl6pPr>
            <a:lvl7pPr marL="3278774" indent="0">
              <a:buNone/>
              <a:defRPr sz="2400"/>
            </a:lvl7pPr>
            <a:lvl8pPr marL="3825310" indent="0">
              <a:buNone/>
              <a:defRPr sz="2400"/>
            </a:lvl8pPr>
            <a:lvl9pPr marL="4371790" indent="0">
              <a:buNone/>
              <a:defRPr sz="2400"/>
            </a:lvl9pPr>
          </a:lstStyle>
          <a:p>
            <a:pPr lvl="0"/>
            <a:endParaRPr lang="en-US" noProof="0" smtClean="0"/>
          </a:p>
        </p:txBody>
      </p:sp>
      <p:sp>
        <p:nvSpPr>
          <p:cNvPr id="4" name="Text Placeholder 3"/>
          <p:cNvSpPr>
            <a:spLocks noGrp="1"/>
          </p:cNvSpPr>
          <p:nvPr>
            <p:ph type="body" sz="half" idx="2"/>
          </p:nvPr>
        </p:nvSpPr>
        <p:spPr>
          <a:xfrm>
            <a:off x="1792606" y="5368294"/>
            <a:ext cx="5486400" cy="803910"/>
          </a:xfrm>
        </p:spPr>
        <p:txBody>
          <a:bodyPr/>
          <a:lstStyle>
            <a:lvl1pPr marL="0" indent="0">
              <a:buNone/>
              <a:defRPr sz="1700"/>
            </a:lvl1pPr>
            <a:lvl2pPr marL="546462" indent="0">
              <a:buNone/>
              <a:defRPr sz="1400"/>
            </a:lvl2pPr>
            <a:lvl3pPr marL="1092947" indent="0">
              <a:buNone/>
              <a:defRPr sz="1200"/>
            </a:lvl3pPr>
            <a:lvl4pPr marL="1639386" indent="0">
              <a:buNone/>
              <a:defRPr sz="1100"/>
            </a:lvl4pPr>
            <a:lvl5pPr marL="2185888" indent="0">
              <a:buNone/>
              <a:defRPr sz="1100"/>
            </a:lvl5pPr>
            <a:lvl6pPr marL="2732368" indent="0">
              <a:buNone/>
              <a:defRPr sz="1100"/>
            </a:lvl6pPr>
            <a:lvl7pPr marL="3278774" indent="0">
              <a:buNone/>
              <a:defRPr sz="1100"/>
            </a:lvl7pPr>
            <a:lvl8pPr marL="3825310" indent="0">
              <a:buNone/>
              <a:defRPr sz="1100"/>
            </a:lvl8pPr>
            <a:lvl9pPr marL="4371790"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5C5A-F9CE-425A-BBA7-4CC5B30F6F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8146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6936C-E3BC-4951-BCF4-F5F23B41F9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045363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598932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66A27-6C76-4280-8A8A-04728C2483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845319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547166" indent="0" algn="ctr">
              <a:buNone/>
              <a:defRPr/>
            </a:lvl2pPr>
            <a:lvl3pPr marL="1094339" indent="0" algn="ctr">
              <a:buNone/>
              <a:defRPr/>
            </a:lvl3pPr>
            <a:lvl4pPr marL="1641498" indent="0" algn="ctr">
              <a:buNone/>
              <a:defRPr/>
            </a:lvl4pPr>
            <a:lvl5pPr marL="2188691" indent="0" algn="ctr">
              <a:buNone/>
              <a:defRPr/>
            </a:lvl5pPr>
            <a:lvl6pPr marL="2735864" indent="0" algn="ctr">
              <a:buNone/>
              <a:defRPr/>
            </a:lvl6pPr>
            <a:lvl7pPr marL="3282997" indent="0" algn="ctr">
              <a:buNone/>
              <a:defRPr/>
            </a:lvl7pPr>
            <a:lvl8pPr marL="3830206" indent="0" algn="ctr">
              <a:buNone/>
              <a:defRPr/>
            </a:lvl8pPr>
            <a:lvl9pPr marL="43773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69B4C-0C19-432B-AAA5-EACF81192D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907591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2D69-14CB-4F65-93C0-942B653B7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40934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6266"/>
            <a:ext cx="7772400" cy="1362074"/>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030"/>
            <a:ext cx="7772400" cy="1499236"/>
          </a:xfrm>
        </p:spPr>
        <p:txBody>
          <a:bodyPr anchor="b"/>
          <a:lstStyle>
            <a:lvl1pPr marL="0" indent="0">
              <a:buNone/>
              <a:defRPr sz="2400"/>
            </a:lvl1pPr>
            <a:lvl2pPr marL="547166" indent="0">
              <a:buNone/>
              <a:defRPr sz="2200"/>
            </a:lvl2pPr>
            <a:lvl3pPr marL="1094339" indent="0">
              <a:buNone/>
              <a:defRPr sz="1900"/>
            </a:lvl3pPr>
            <a:lvl4pPr marL="1641498" indent="0">
              <a:buNone/>
              <a:defRPr sz="1700"/>
            </a:lvl4pPr>
            <a:lvl5pPr marL="2188691" indent="0">
              <a:buNone/>
              <a:defRPr sz="1700"/>
            </a:lvl5pPr>
            <a:lvl6pPr marL="2735864" indent="0">
              <a:buNone/>
              <a:defRPr sz="1700"/>
            </a:lvl6pPr>
            <a:lvl7pPr marL="3282997" indent="0">
              <a:buNone/>
              <a:defRPr sz="1700"/>
            </a:lvl7pPr>
            <a:lvl8pPr marL="3830206" indent="0">
              <a:buNone/>
              <a:defRPr sz="1700"/>
            </a:lvl8pPr>
            <a:lvl9pPr marL="4377374"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0221F-EBDA-43B0-A2E4-01A3B2C95C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805889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B625A8-668C-48DE-B040-AB2618CE42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023249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430"/>
            <a:ext cx="4040506" cy="640080"/>
          </a:xfrm>
        </p:spPr>
        <p:txBody>
          <a:bodyPr anchor="b"/>
          <a:lstStyle>
            <a:lvl1pPr marL="0" indent="0">
              <a:buNone/>
              <a:defRPr sz="2900" b="1"/>
            </a:lvl1pPr>
            <a:lvl2pPr marL="547166" indent="0">
              <a:buNone/>
              <a:defRPr sz="2400" b="1"/>
            </a:lvl2pPr>
            <a:lvl3pPr marL="1094339" indent="0">
              <a:buNone/>
              <a:defRPr sz="2200" b="1"/>
            </a:lvl3pPr>
            <a:lvl4pPr marL="1641498" indent="0">
              <a:buNone/>
              <a:defRPr sz="1900" b="1"/>
            </a:lvl4pPr>
            <a:lvl5pPr marL="2188691" indent="0">
              <a:buNone/>
              <a:defRPr sz="1900" b="1"/>
            </a:lvl5pPr>
            <a:lvl6pPr marL="2735864" indent="0">
              <a:buNone/>
              <a:defRPr sz="1900" b="1"/>
            </a:lvl6pPr>
            <a:lvl7pPr marL="3282997" indent="0">
              <a:buNone/>
              <a:defRPr sz="1900" b="1"/>
            </a:lvl7pPr>
            <a:lvl8pPr marL="3830206" indent="0">
              <a:buNone/>
              <a:defRPr sz="1900" b="1"/>
            </a:lvl8pPr>
            <a:lvl9pPr marL="437737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5514"/>
            <a:ext cx="4040506"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5430"/>
            <a:ext cx="4042410" cy="640080"/>
          </a:xfrm>
        </p:spPr>
        <p:txBody>
          <a:bodyPr anchor="b"/>
          <a:lstStyle>
            <a:lvl1pPr marL="0" indent="0">
              <a:buNone/>
              <a:defRPr sz="2900" b="1"/>
            </a:lvl1pPr>
            <a:lvl2pPr marL="547166" indent="0">
              <a:buNone/>
              <a:defRPr sz="2400" b="1"/>
            </a:lvl2pPr>
            <a:lvl3pPr marL="1094339" indent="0">
              <a:buNone/>
              <a:defRPr sz="2200" b="1"/>
            </a:lvl3pPr>
            <a:lvl4pPr marL="1641498" indent="0">
              <a:buNone/>
              <a:defRPr sz="1900" b="1"/>
            </a:lvl4pPr>
            <a:lvl5pPr marL="2188691" indent="0">
              <a:buNone/>
              <a:defRPr sz="1900" b="1"/>
            </a:lvl5pPr>
            <a:lvl6pPr marL="2735864" indent="0">
              <a:buNone/>
              <a:defRPr sz="1900" b="1"/>
            </a:lvl6pPr>
            <a:lvl7pPr marL="3282997" indent="0">
              <a:buNone/>
              <a:defRPr sz="1900" b="1"/>
            </a:lvl7pPr>
            <a:lvl8pPr marL="3830206" indent="0">
              <a:buNone/>
              <a:defRPr sz="1900" b="1"/>
            </a:lvl8pPr>
            <a:lvl9pPr marL="437737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4394" y="2175514"/>
            <a:ext cx="4042410"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FC7E91-296E-42F7-9BBF-CBFF89D681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7803140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27081C-FEF9-443E-9B6F-928006E9E2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9391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E5855-8AC9-497F-AD15-E28C23D6A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916562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DEA1F3-10D5-4EAD-9962-27CE50CCCA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065746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16"/>
            <a:ext cx="3007996"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686" y="272416"/>
            <a:ext cx="5111114" cy="585406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6"/>
            <a:ext cx="3007996" cy="4692014"/>
          </a:xfrm>
        </p:spPr>
        <p:txBody>
          <a:bodyPr/>
          <a:lstStyle>
            <a:lvl1pPr marL="0" indent="0">
              <a:buNone/>
              <a:defRPr sz="1700"/>
            </a:lvl1pPr>
            <a:lvl2pPr marL="547166" indent="0">
              <a:buNone/>
              <a:defRPr sz="1400"/>
            </a:lvl2pPr>
            <a:lvl3pPr marL="1094339" indent="0">
              <a:buNone/>
              <a:defRPr sz="1200"/>
            </a:lvl3pPr>
            <a:lvl4pPr marL="1641498" indent="0">
              <a:buNone/>
              <a:defRPr sz="1100"/>
            </a:lvl4pPr>
            <a:lvl5pPr marL="2188691" indent="0">
              <a:buNone/>
              <a:defRPr sz="1100"/>
            </a:lvl5pPr>
            <a:lvl6pPr marL="2735864" indent="0">
              <a:buNone/>
              <a:defRPr sz="1100"/>
            </a:lvl6pPr>
            <a:lvl7pPr marL="3282997" indent="0">
              <a:buNone/>
              <a:defRPr sz="1100"/>
            </a:lvl7pPr>
            <a:lvl8pPr marL="3830206" indent="0">
              <a:buNone/>
              <a:defRPr sz="1100"/>
            </a:lvl8pPr>
            <a:lvl9pPr marL="4377374"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D89452-593A-4A71-B4EF-427E13708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528552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604"/>
            <a:ext cx="5486400" cy="56769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410"/>
            <a:ext cx="5486400" cy="4114800"/>
          </a:xfrm>
        </p:spPr>
        <p:txBody>
          <a:bodyPr/>
          <a:lstStyle>
            <a:lvl1pPr marL="0" indent="0">
              <a:buNone/>
              <a:defRPr sz="3800"/>
            </a:lvl1pPr>
            <a:lvl2pPr marL="547166" indent="0">
              <a:buNone/>
              <a:defRPr sz="3400"/>
            </a:lvl2pPr>
            <a:lvl3pPr marL="1094339" indent="0">
              <a:buNone/>
              <a:defRPr sz="2900"/>
            </a:lvl3pPr>
            <a:lvl4pPr marL="1641498" indent="0">
              <a:buNone/>
              <a:defRPr sz="2400"/>
            </a:lvl4pPr>
            <a:lvl5pPr marL="2188691" indent="0">
              <a:buNone/>
              <a:defRPr sz="2400"/>
            </a:lvl5pPr>
            <a:lvl6pPr marL="2735864" indent="0">
              <a:buNone/>
              <a:defRPr sz="2400"/>
            </a:lvl6pPr>
            <a:lvl7pPr marL="3282997" indent="0">
              <a:buNone/>
              <a:defRPr sz="2400"/>
            </a:lvl7pPr>
            <a:lvl8pPr marL="3830206" indent="0">
              <a:buNone/>
              <a:defRPr sz="2400"/>
            </a:lvl8pPr>
            <a:lvl9pPr marL="4377374" indent="0">
              <a:buNone/>
              <a:defRPr sz="2400"/>
            </a:lvl9pPr>
          </a:lstStyle>
          <a:p>
            <a:pPr lvl="0"/>
            <a:endParaRPr lang="en-US" noProof="0" smtClean="0"/>
          </a:p>
        </p:txBody>
      </p:sp>
      <p:sp>
        <p:nvSpPr>
          <p:cNvPr id="4" name="Text Placeholder 3"/>
          <p:cNvSpPr>
            <a:spLocks noGrp="1"/>
          </p:cNvSpPr>
          <p:nvPr>
            <p:ph type="body" sz="half" idx="2"/>
          </p:nvPr>
        </p:nvSpPr>
        <p:spPr>
          <a:xfrm>
            <a:off x="1792606" y="5368294"/>
            <a:ext cx="5486400" cy="803910"/>
          </a:xfrm>
        </p:spPr>
        <p:txBody>
          <a:bodyPr/>
          <a:lstStyle>
            <a:lvl1pPr marL="0" indent="0">
              <a:buNone/>
              <a:defRPr sz="1700"/>
            </a:lvl1pPr>
            <a:lvl2pPr marL="547166" indent="0">
              <a:buNone/>
              <a:defRPr sz="1400"/>
            </a:lvl2pPr>
            <a:lvl3pPr marL="1094339" indent="0">
              <a:buNone/>
              <a:defRPr sz="1200"/>
            </a:lvl3pPr>
            <a:lvl4pPr marL="1641498" indent="0">
              <a:buNone/>
              <a:defRPr sz="1100"/>
            </a:lvl4pPr>
            <a:lvl5pPr marL="2188691" indent="0">
              <a:buNone/>
              <a:defRPr sz="1100"/>
            </a:lvl5pPr>
            <a:lvl6pPr marL="2735864" indent="0">
              <a:buNone/>
              <a:defRPr sz="1100"/>
            </a:lvl6pPr>
            <a:lvl7pPr marL="3282997" indent="0">
              <a:buNone/>
              <a:defRPr sz="1100"/>
            </a:lvl7pPr>
            <a:lvl8pPr marL="3830206" indent="0">
              <a:buNone/>
              <a:defRPr sz="1100"/>
            </a:lvl8pPr>
            <a:lvl9pPr marL="4377374"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5C5A-F9CE-425A-BBA7-4CC5B30F6F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1291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6936C-E3BC-4951-BCF4-F5F23B41F9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302205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598932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66A27-6C76-4280-8A8A-04728C2483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372464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547892" indent="0" algn="ctr">
              <a:buNone/>
              <a:defRPr/>
            </a:lvl2pPr>
            <a:lvl3pPr marL="1095784" indent="0" algn="ctr">
              <a:buNone/>
              <a:defRPr/>
            </a:lvl3pPr>
            <a:lvl4pPr marL="1643676" indent="0" algn="ctr">
              <a:buNone/>
              <a:defRPr/>
            </a:lvl4pPr>
            <a:lvl5pPr marL="2191582" indent="0" algn="ctr">
              <a:buNone/>
              <a:defRPr/>
            </a:lvl5pPr>
            <a:lvl6pPr marL="2739478" indent="0" algn="ctr">
              <a:buNone/>
              <a:defRPr/>
            </a:lvl6pPr>
            <a:lvl7pPr marL="3287352" indent="0" algn="ctr">
              <a:buNone/>
              <a:defRPr/>
            </a:lvl7pPr>
            <a:lvl8pPr marL="3835258" indent="0" algn="ctr">
              <a:buNone/>
              <a:defRPr/>
            </a:lvl8pPr>
            <a:lvl9pPr marL="438315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69B4C-0C19-432B-AAA5-EACF81192D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37603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2D69-14CB-4F65-93C0-942B653B7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046162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6266"/>
            <a:ext cx="7772400" cy="1362074"/>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030"/>
            <a:ext cx="7772400" cy="1499236"/>
          </a:xfrm>
        </p:spPr>
        <p:txBody>
          <a:bodyPr anchor="b"/>
          <a:lstStyle>
            <a:lvl1pPr marL="0" indent="0">
              <a:buNone/>
              <a:defRPr sz="2400"/>
            </a:lvl1pPr>
            <a:lvl2pPr marL="547892" indent="0">
              <a:buNone/>
              <a:defRPr sz="2200"/>
            </a:lvl2pPr>
            <a:lvl3pPr marL="1095784" indent="0">
              <a:buNone/>
              <a:defRPr sz="1900"/>
            </a:lvl3pPr>
            <a:lvl4pPr marL="1643676" indent="0">
              <a:buNone/>
              <a:defRPr sz="1700"/>
            </a:lvl4pPr>
            <a:lvl5pPr marL="2191582" indent="0">
              <a:buNone/>
              <a:defRPr sz="1700"/>
            </a:lvl5pPr>
            <a:lvl6pPr marL="2739478" indent="0">
              <a:buNone/>
              <a:defRPr sz="1700"/>
            </a:lvl6pPr>
            <a:lvl7pPr marL="3287352" indent="0">
              <a:buNone/>
              <a:defRPr sz="1700"/>
            </a:lvl7pPr>
            <a:lvl8pPr marL="3835258" indent="0">
              <a:buNone/>
              <a:defRPr sz="1700"/>
            </a:lvl8pPr>
            <a:lvl9pPr marL="4383156"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0221F-EBDA-43B0-A2E4-01A3B2C95C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03725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B625A8-668C-48DE-B040-AB2618CE42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548560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430"/>
            <a:ext cx="4040506" cy="640080"/>
          </a:xfrm>
        </p:spPr>
        <p:txBody>
          <a:bodyPr anchor="b"/>
          <a:lstStyle>
            <a:lvl1pPr marL="0" indent="0">
              <a:buNone/>
              <a:defRPr sz="2900" b="1"/>
            </a:lvl1pPr>
            <a:lvl2pPr marL="547892" indent="0">
              <a:buNone/>
              <a:defRPr sz="2400" b="1"/>
            </a:lvl2pPr>
            <a:lvl3pPr marL="1095784" indent="0">
              <a:buNone/>
              <a:defRPr sz="2200" b="1"/>
            </a:lvl3pPr>
            <a:lvl4pPr marL="1643676" indent="0">
              <a:buNone/>
              <a:defRPr sz="1900" b="1"/>
            </a:lvl4pPr>
            <a:lvl5pPr marL="2191582" indent="0">
              <a:buNone/>
              <a:defRPr sz="1900" b="1"/>
            </a:lvl5pPr>
            <a:lvl6pPr marL="2739478" indent="0">
              <a:buNone/>
              <a:defRPr sz="1900" b="1"/>
            </a:lvl6pPr>
            <a:lvl7pPr marL="3287352" indent="0">
              <a:buNone/>
              <a:defRPr sz="1900" b="1"/>
            </a:lvl7pPr>
            <a:lvl8pPr marL="3835258" indent="0">
              <a:buNone/>
              <a:defRPr sz="1900" b="1"/>
            </a:lvl8pPr>
            <a:lvl9pPr marL="438315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5514"/>
            <a:ext cx="4040506"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4" y="1535430"/>
            <a:ext cx="4042410" cy="640080"/>
          </a:xfrm>
        </p:spPr>
        <p:txBody>
          <a:bodyPr anchor="b"/>
          <a:lstStyle>
            <a:lvl1pPr marL="0" indent="0">
              <a:buNone/>
              <a:defRPr sz="2900" b="1"/>
            </a:lvl1pPr>
            <a:lvl2pPr marL="547892" indent="0">
              <a:buNone/>
              <a:defRPr sz="2400" b="1"/>
            </a:lvl2pPr>
            <a:lvl3pPr marL="1095784" indent="0">
              <a:buNone/>
              <a:defRPr sz="2200" b="1"/>
            </a:lvl3pPr>
            <a:lvl4pPr marL="1643676" indent="0">
              <a:buNone/>
              <a:defRPr sz="1900" b="1"/>
            </a:lvl4pPr>
            <a:lvl5pPr marL="2191582" indent="0">
              <a:buNone/>
              <a:defRPr sz="1900" b="1"/>
            </a:lvl5pPr>
            <a:lvl6pPr marL="2739478" indent="0">
              <a:buNone/>
              <a:defRPr sz="1900" b="1"/>
            </a:lvl6pPr>
            <a:lvl7pPr marL="3287352" indent="0">
              <a:buNone/>
              <a:defRPr sz="1900" b="1"/>
            </a:lvl7pPr>
            <a:lvl8pPr marL="3835258" indent="0">
              <a:buNone/>
              <a:defRPr sz="1900" b="1"/>
            </a:lvl8pPr>
            <a:lvl9pPr marL="438315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4394" y="2175514"/>
            <a:ext cx="4042410"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FC7E91-296E-42F7-9BBF-CBFF89D681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0353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6014" indent="0">
              <a:buNone/>
              <a:defRPr sz="1900" b="1"/>
            </a:lvl2pPr>
            <a:lvl3pPr marL="832096" indent="0">
              <a:buNone/>
              <a:defRPr sz="1700" b="1"/>
            </a:lvl3pPr>
            <a:lvl4pPr marL="1248120" indent="0">
              <a:buNone/>
              <a:defRPr sz="1400" b="1"/>
            </a:lvl4pPr>
            <a:lvl5pPr marL="1664302" indent="0">
              <a:buNone/>
              <a:defRPr sz="1400" b="1"/>
            </a:lvl5pPr>
            <a:lvl6pPr marL="2080123" indent="0">
              <a:buNone/>
              <a:defRPr sz="1400" b="1"/>
            </a:lvl6pPr>
            <a:lvl7pPr marL="2496232" indent="0">
              <a:buNone/>
              <a:defRPr sz="1400" b="1"/>
            </a:lvl7pPr>
            <a:lvl8pPr marL="2912257" indent="0">
              <a:buNone/>
              <a:defRPr sz="1400" b="1"/>
            </a:lvl8pPr>
            <a:lvl9pPr marL="3328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6014" indent="0">
              <a:buNone/>
              <a:defRPr sz="1900" b="1"/>
            </a:lvl2pPr>
            <a:lvl3pPr marL="832096" indent="0">
              <a:buNone/>
              <a:defRPr sz="1700" b="1"/>
            </a:lvl3pPr>
            <a:lvl4pPr marL="1248120" indent="0">
              <a:buNone/>
              <a:defRPr sz="1400" b="1"/>
            </a:lvl4pPr>
            <a:lvl5pPr marL="1664302" indent="0">
              <a:buNone/>
              <a:defRPr sz="1400" b="1"/>
            </a:lvl5pPr>
            <a:lvl6pPr marL="2080123" indent="0">
              <a:buNone/>
              <a:defRPr sz="1400" b="1"/>
            </a:lvl6pPr>
            <a:lvl7pPr marL="2496232" indent="0">
              <a:buNone/>
              <a:defRPr sz="1400" b="1"/>
            </a:lvl7pPr>
            <a:lvl8pPr marL="2912257" indent="0">
              <a:buNone/>
              <a:defRPr sz="1400" b="1"/>
            </a:lvl8pPr>
            <a:lvl9pPr marL="3328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5404E-B28D-46BF-A532-176180F0B0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171552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27081C-FEF9-443E-9B6F-928006E9E2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802120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DEA1F3-10D5-4EAD-9962-27CE50CCCA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287018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16"/>
            <a:ext cx="3007996"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686" y="272416"/>
            <a:ext cx="5111114" cy="585406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6"/>
            <a:ext cx="3007996" cy="4692014"/>
          </a:xfrm>
        </p:spPr>
        <p:txBody>
          <a:bodyPr/>
          <a:lstStyle>
            <a:lvl1pPr marL="0" indent="0">
              <a:buNone/>
              <a:defRPr sz="1700"/>
            </a:lvl1pPr>
            <a:lvl2pPr marL="547892" indent="0">
              <a:buNone/>
              <a:defRPr sz="1400"/>
            </a:lvl2pPr>
            <a:lvl3pPr marL="1095784" indent="0">
              <a:buNone/>
              <a:defRPr sz="1200"/>
            </a:lvl3pPr>
            <a:lvl4pPr marL="1643676" indent="0">
              <a:buNone/>
              <a:defRPr sz="1100"/>
            </a:lvl4pPr>
            <a:lvl5pPr marL="2191582" indent="0">
              <a:buNone/>
              <a:defRPr sz="1100"/>
            </a:lvl5pPr>
            <a:lvl6pPr marL="2739478" indent="0">
              <a:buNone/>
              <a:defRPr sz="1100"/>
            </a:lvl6pPr>
            <a:lvl7pPr marL="3287352" indent="0">
              <a:buNone/>
              <a:defRPr sz="1100"/>
            </a:lvl7pPr>
            <a:lvl8pPr marL="3835258" indent="0">
              <a:buNone/>
              <a:defRPr sz="1100"/>
            </a:lvl8pPr>
            <a:lvl9pPr marL="438315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D89452-593A-4A71-B4EF-427E13708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57542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604"/>
            <a:ext cx="5486400" cy="56769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410"/>
            <a:ext cx="5486400" cy="4114800"/>
          </a:xfrm>
        </p:spPr>
        <p:txBody>
          <a:bodyPr/>
          <a:lstStyle>
            <a:lvl1pPr marL="0" indent="0">
              <a:buNone/>
              <a:defRPr sz="3800"/>
            </a:lvl1pPr>
            <a:lvl2pPr marL="547892" indent="0">
              <a:buNone/>
              <a:defRPr sz="3400"/>
            </a:lvl2pPr>
            <a:lvl3pPr marL="1095784" indent="0">
              <a:buNone/>
              <a:defRPr sz="2900"/>
            </a:lvl3pPr>
            <a:lvl4pPr marL="1643676" indent="0">
              <a:buNone/>
              <a:defRPr sz="2400"/>
            </a:lvl4pPr>
            <a:lvl5pPr marL="2191582" indent="0">
              <a:buNone/>
              <a:defRPr sz="2400"/>
            </a:lvl5pPr>
            <a:lvl6pPr marL="2739478" indent="0">
              <a:buNone/>
              <a:defRPr sz="2400"/>
            </a:lvl6pPr>
            <a:lvl7pPr marL="3287352" indent="0">
              <a:buNone/>
              <a:defRPr sz="2400"/>
            </a:lvl7pPr>
            <a:lvl8pPr marL="3835258" indent="0">
              <a:buNone/>
              <a:defRPr sz="2400"/>
            </a:lvl8pPr>
            <a:lvl9pPr marL="4383156" indent="0">
              <a:buNone/>
              <a:defRPr sz="2400"/>
            </a:lvl9pPr>
          </a:lstStyle>
          <a:p>
            <a:pPr lvl="0"/>
            <a:endParaRPr lang="en-US" noProof="0" smtClean="0"/>
          </a:p>
        </p:txBody>
      </p:sp>
      <p:sp>
        <p:nvSpPr>
          <p:cNvPr id="4" name="Text Placeholder 3"/>
          <p:cNvSpPr>
            <a:spLocks noGrp="1"/>
          </p:cNvSpPr>
          <p:nvPr>
            <p:ph type="body" sz="half" idx="2"/>
          </p:nvPr>
        </p:nvSpPr>
        <p:spPr>
          <a:xfrm>
            <a:off x="1792606" y="5368294"/>
            <a:ext cx="5486400" cy="803910"/>
          </a:xfrm>
        </p:spPr>
        <p:txBody>
          <a:bodyPr/>
          <a:lstStyle>
            <a:lvl1pPr marL="0" indent="0">
              <a:buNone/>
              <a:defRPr sz="1700"/>
            </a:lvl1pPr>
            <a:lvl2pPr marL="547892" indent="0">
              <a:buNone/>
              <a:defRPr sz="1400"/>
            </a:lvl2pPr>
            <a:lvl3pPr marL="1095784" indent="0">
              <a:buNone/>
              <a:defRPr sz="1200"/>
            </a:lvl3pPr>
            <a:lvl4pPr marL="1643676" indent="0">
              <a:buNone/>
              <a:defRPr sz="1100"/>
            </a:lvl4pPr>
            <a:lvl5pPr marL="2191582" indent="0">
              <a:buNone/>
              <a:defRPr sz="1100"/>
            </a:lvl5pPr>
            <a:lvl6pPr marL="2739478" indent="0">
              <a:buNone/>
              <a:defRPr sz="1100"/>
            </a:lvl6pPr>
            <a:lvl7pPr marL="3287352" indent="0">
              <a:buNone/>
              <a:defRPr sz="1100"/>
            </a:lvl7pPr>
            <a:lvl8pPr marL="3835258" indent="0">
              <a:buNone/>
              <a:defRPr sz="1100"/>
            </a:lvl8pPr>
            <a:lvl9pPr marL="438315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5C5A-F9CE-425A-BBA7-4CC5B30F6F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492192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6936C-E3BC-4951-BCF4-F5F23B41F9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95691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598932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66A27-6C76-4280-8A8A-04728C2483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128141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69B4C-0C19-432B-AAA5-EACF81192D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609622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2D69-14CB-4F65-93C0-942B653B7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016500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6266"/>
            <a:ext cx="7772400" cy="1362074"/>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21996" y="2907030"/>
            <a:ext cx="7772400" cy="1499236"/>
          </a:xfrm>
        </p:spPr>
        <p:txBody>
          <a:bodyPr anchor="b"/>
          <a:lstStyle>
            <a:lvl1pPr marL="0" indent="0">
              <a:buNone/>
              <a:defRPr sz="2400"/>
            </a:lvl1pPr>
            <a:lvl2pPr marL="548640" indent="0">
              <a:buNone/>
              <a:defRPr sz="2200"/>
            </a:lvl2pPr>
            <a:lvl3pPr marL="1097280" indent="0">
              <a:buNone/>
              <a:defRPr sz="1900"/>
            </a:lvl3pPr>
            <a:lvl4pPr marL="1645920" indent="0">
              <a:buNone/>
              <a:defRPr sz="1700"/>
            </a:lvl4pPr>
            <a:lvl5pPr marL="2194560" indent="0">
              <a:buNone/>
              <a:defRPr sz="1700"/>
            </a:lvl5pPr>
            <a:lvl6pPr marL="2743200" indent="0">
              <a:buNone/>
              <a:defRPr sz="1700"/>
            </a:lvl6pPr>
            <a:lvl7pPr marL="3291840" indent="0">
              <a:buNone/>
              <a:defRPr sz="1700"/>
            </a:lvl7pPr>
            <a:lvl8pPr marL="3840480" indent="0">
              <a:buNone/>
              <a:defRPr sz="1700"/>
            </a:lvl8pPr>
            <a:lvl9pPr marL="4389120"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0221F-EBDA-43B0-A2E4-01A3B2C95C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60343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440" y="1600200"/>
            <a:ext cx="4023360" cy="452628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B625A8-668C-48DE-B040-AB2618CE42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1512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91C382-63E4-493C-BD7C-8B7C477D2D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221868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430"/>
            <a:ext cx="4040506" cy="640080"/>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5511"/>
            <a:ext cx="4040506"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391" y="1535430"/>
            <a:ext cx="4042410" cy="640080"/>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4391" y="2175511"/>
            <a:ext cx="4042410" cy="395097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FC7E91-296E-42F7-9BBF-CBFF89D681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543726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27081C-FEF9-443E-9B6F-928006E9E2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739902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DEA1F3-10D5-4EAD-9962-27CE50CCCA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11132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16"/>
            <a:ext cx="3007996"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686" y="272416"/>
            <a:ext cx="5111114" cy="585406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6"/>
            <a:ext cx="3007996" cy="4692014"/>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D89452-593A-4A71-B4EF-427E13708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918057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601"/>
            <a:ext cx="5486400" cy="56769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606" y="613410"/>
            <a:ext cx="5486400" cy="41148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smtClean="0"/>
          </a:p>
        </p:txBody>
      </p:sp>
      <p:sp>
        <p:nvSpPr>
          <p:cNvPr id="4" name="Text Placeholder 3"/>
          <p:cNvSpPr>
            <a:spLocks noGrp="1"/>
          </p:cNvSpPr>
          <p:nvPr>
            <p:ph type="body" sz="half" idx="2"/>
          </p:nvPr>
        </p:nvSpPr>
        <p:spPr>
          <a:xfrm>
            <a:off x="1792606" y="5368291"/>
            <a:ext cx="5486400" cy="803910"/>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5C5A-F9CE-425A-BBA7-4CC5B30F6F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607126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6936C-E3BC-4951-BCF4-F5F23B41F9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441225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598932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66A27-6C76-4280-8A8A-04728C2483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416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46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46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E6A9A-9C0A-494C-BF14-6A8FD3C6B1F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3349303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0EF4E-D140-489A-9292-5B664A16C6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9420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1" y="272925"/>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1" y="1434473"/>
            <a:ext cx="3008137" cy="4692016"/>
          </a:xfrm>
        </p:spPr>
        <p:txBody>
          <a:bodyPr/>
          <a:lstStyle>
            <a:lvl1pPr marL="0" indent="0">
              <a:buNone/>
              <a:defRPr sz="1300"/>
            </a:lvl1pPr>
            <a:lvl2pPr marL="416014" indent="0">
              <a:buNone/>
              <a:defRPr sz="1100"/>
            </a:lvl2pPr>
            <a:lvl3pPr marL="832096" indent="0">
              <a:buNone/>
              <a:defRPr sz="800"/>
            </a:lvl3pPr>
            <a:lvl4pPr marL="1248120" indent="0">
              <a:buNone/>
              <a:defRPr sz="800"/>
            </a:lvl4pPr>
            <a:lvl5pPr marL="1664302" indent="0">
              <a:buNone/>
              <a:defRPr sz="800"/>
            </a:lvl5pPr>
            <a:lvl6pPr marL="2080123" indent="0">
              <a:buNone/>
              <a:defRPr sz="800"/>
            </a:lvl6pPr>
            <a:lvl7pPr marL="2496232" indent="0">
              <a:buNone/>
              <a:defRPr sz="800"/>
            </a:lvl7pPr>
            <a:lvl8pPr marL="2912257" indent="0">
              <a:buNone/>
              <a:defRPr sz="800"/>
            </a:lvl8pPr>
            <a:lvl9pPr marL="332833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DD0901-59DC-45D0-B6A2-8FC7901F4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0728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59"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59" y="612934"/>
            <a:ext cx="5485787" cy="4114800"/>
          </a:xfrm>
        </p:spPr>
        <p:txBody>
          <a:bodyPr/>
          <a:lstStyle>
            <a:lvl1pPr marL="0" indent="0">
              <a:buNone/>
              <a:defRPr sz="3000"/>
            </a:lvl1pPr>
            <a:lvl2pPr marL="416014" indent="0">
              <a:buNone/>
              <a:defRPr sz="2600"/>
            </a:lvl2pPr>
            <a:lvl3pPr marL="832096" indent="0">
              <a:buNone/>
              <a:defRPr sz="2200"/>
            </a:lvl3pPr>
            <a:lvl4pPr marL="1248120" indent="0">
              <a:buNone/>
              <a:defRPr sz="1900"/>
            </a:lvl4pPr>
            <a:lvl5pPr marL="1664302" indent="0">
              <a:buNone/>
              <a:defRPr sz="1900"/>
            </a:lvl5pPr>
            <a:lvl6pPr marL="2080123" indent="0">
              <a:buNone/>
              <a:defRPr sz="1900"/>
            </a:lvl6pPr>
            <a:lvl7pPr marL="2496232" indent="0">
              <a:buNone/>
              <a:defRPr sz="1900"/>
            </a:lvl7pPr>
            <a:lvl8pPr marL="2912257" indent="0">
              <a:buNone/>
              <a:defRPr sz="1900"/>
            </a:lvl8pPr>
            <a:lvl9pPr marL="3328330" indent="0">
              <a:buNone/>
              <a:defRPr sz="1900"/>
            </a:lvl9pPr>
          </a:lstStyle>
          <a:p>
            <a:pPr lvl="0"/>
            <a:endParaRPr lang="en-US" noProof="0" smtClean="0"/>
          </a:p>
        </p:txBody>
      </p:sp>
      <p:sp>
        <p:nvSpPr>
          <p:cNvPr id="4" name="Text Placeholder 3"/>
          <p:cNvSpPr>
            <a:spLocks noGrp="1"/>
          </p:cNvSpPr>
          <p:nvPr>
            <p:ph type="body" sz="half" idx="2"/>
          </p:nvPr>
        </p:nvSpPr>
        <p:spPr>
          <a:xfrm>
            <a:off x="1793059" y="5367817"/>
            <a:ext cx="5485787" cy="804386"/>
          </a:xfrm>
        </p:spPr>
        <p:txBody>
          <a:bodyPr/>
          <a:lstStyle>
            <a:lvl1pPr marL="0" indent="0">
              <a:buNone/>
              <a:defRPr sz="1300"/>
            </a:lvl1pPr>
            <a:lvl2pPr marL="416014" indent="0">
              <a:buNone/>
              <a:defRPr sz="1100"/>
            </a:lvl2pPr>
            <a:lvl3pPr marL="832096" indent="0">
              <a:buNone/>
              <a:defRPr sz="800"/>
            </a:lvl3pPr>
            <a:lvl4pPr marL="1248120" indent="0">
              <a:buNone/>
              <a:defRPr sz="800"/>
            </a:lvl4pPr>
            <a:lvl5pPr marL="1664302" indent="0">
              <a:buNone/>
              <a:defRPr sz="800"/>
            </a:lvl5pPr>
            <a:lvl6pPr marL="2080123" indent="0">
              <a:buNone/>
              <a:defRPr sz="800"/>
            </a:lvl6pPr>
            <a:lvl7pPr marL="2496232" indent="0">
              <a:buNone/>
              <a:defRPr sz="800"/>
            </a:lvl7pPr>
            <a:lvl8pPr marL="2912257" indent="0">
              <a:buNone/>
              <a:defRPr sz="800"/>
            </a:lvl8pPr>
            <a:lvl9pPr marL="332833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2A331-2944-4CE7-A154-3033342D42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205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0BCBF-B694-4112-A99D-2B4FF16B43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8457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79"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19"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91802-EF54-4401-AC79-22F2025C5E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5363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293"/>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36" y="3886669"/>
            <a:ext cx="6399574" cy="1753078"/>
          </a:xfrm>
        </p:spPr>
        <p:txBody>
          <a:bodyPr/>
          <a:lstStyle>
            <a:lvl1pPr marL="0" indent="0" algn="ctr">
              <a:buNone/>
              <a:defRPr/>
            </a:lvl1pPr>
            <a:lvl2pPr marL="416152" indent="0" algn="ctr">
              <a:buNone/>
              <a:defRPr/>
            </a:lvl2pPr>
            <a:lvl3pPr marL="832378" indent="0" algn="ctr">
              <a:buNone/>
              <a:defRPr/>
            </a:lvl3pPr>
            <a:lvl4pPr marL="1248540" indent="0" algn="ctr">
              <a:buNone/>
              <a:defRPr/>
            </a:lvl4pPr>
            <a:lvl5pPr marL="1664848" indent="0" algn="ctr">
              <a:buNone/>
              <a:defRPr/>
            </a:lvl5pPr>
            <a:lvl6pPr marL="2080819" indent="0" algn="ctr">
              <a:buNone/>
              <a:defRPr/>
            </a:lvl6pPr>
            <a:lvl7pPr marL="2497078" indent="0" algn="ctr">
              <a:buNone/>
              <a:defRPr/>
            </a:lvl7pPr>
            <a:lvl8pPr marL="2913242" indent="0" algn="ctr">
              <a:buNone/>
              <a:defRPr/>
            </a:lvl8pPr>
            <a:lvl9pPr marL="332944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AEBE6-E4EC-4741-9F35-41C0BAEC1D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9329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14EAC-A5B4-4498-95B0-9A258A406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191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6152" indent="0">
              <a:buNone/>
              <a:defRPr sz="1700"/>
            </a:lvl2pPr>
            <a:lvl3pPr marL="832378" indent="0">
              <a:buNone/>
              <a:defRPr sz="1400"/>
            </a:lvl3pPr>
            <a:lvl4pPr marL="1248540" indent="0">
              <a:buNone/>
              <a:defRPr sz="1300"/>
            </a:lvl4pPr>
            <a:lvl5pPr marL="1664848" indent="0">
              <a:buNone/>
              <a:defRPr sz="1300"/>
            </a:lvl5pPr>
            <a:lvl6pPr marL="2080819" indent="0">
              <a:buNone/>
              <a:defRPr sz="1300"/>
            </a:lvl6pPr>
            <a:lvl7pPr marL="2497078" indent="0">
              <a:buNone/>
              <a:defRPr sz="1300"/>
            </a:lvl7pPr>
            <a:lvl8pPr marL="2913242" indent="0">
              <a:buNone/>
              <a:defRPr sz="1300"/>
            </a:lvl8pPr>
            <a:lvl9pPr marL="3329449"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9F9536-F051-401F-ACF3-673B1AC459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16073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E5855-8AC9-497F-AD15-E28C23D6A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6237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6152" indent="0">
              <a:buNone/>
              <a:defRPr sz="1900" b="1"/>
            </a:lvl2pPr>
            <a:lvl3pPr marL="832378" indent="0">
              <a:buNone/>
              <a:defRPr sz="1700" b="1"/>
            </a:lvl3pPr>
            <a:lvl4pPr marL="1248540" indent="0">
              <a:buNone/>
              <a:defRPr sz="1400" b="1"/>
            </a:lvl4pPr>
            <a:lvl5pPr marL="1664848" indent="0">
              <a:buNone/>
              <a:defRPr sz="1400" b="1"/>
            </a:lvl5pPr>
            <a:lvl6pPr marL="2080819" indent="0">
              <a:buNone/>
              <a:defRPr sz="1400" b="1"/>
            </a:lvl6pPr>
            <a:lvl7pPr marL="2497078" indent="0">
              <a:buNone/>
              <a:defRPr sz="1400" b="1"/>
            </a:lvl7pPr>
            <a:lvl8pPr marL="2913242" indent="0">
              <a:buNone/>
              <a:defRPr sz="1400" b="1"/>
            </a:lvl8pPr>
            <a:lvl9pPr marL="332944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6152" indent="0">
              <a:buNone/>
              <a:defRPr sz="1900" b="1"/>
            </a:lvl2pPr>
            <a:lvl3pPr marL="832378" indent="0">
              <a:buNone/>
              <a:defRPr sz="1700" b="1"/>
            </a:lvl3pPr>
            <a:lvl4pPr marL="1248540" indent="0">
              <a:buNone/>
              <a:defRPr sz="1400" b="1"/>
            </a:lvl4pPr>
            <a:lvl5pPr marL="1664848" indent="0">
              <a:buNone/>
              <a:defRPr sz="1400" b="1"/>
            </a:lvl5pPr>
            <a:lvl6pPr marL="2080819" indent="0">
              <a:buNone/>
              <a:defRPr sz="1400" b="1"/>
            </a:lvl6pPr>
            <a:lvl7pPr marL="2497078" indent="0">
              <a:buNone/>
              <a:defRPr sz="1400" b="1"/>
            </a:lvl7pPr>
            <a:lvl8pPr marL="2913242" indent="0">
              <a:buNone/>
              <a:defRPr sz="1400" b="1"/>
            </a:lvl8pPr>
            <a:lvl9pPr marL="332944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5404E-B28D-46BF-A532-176180F0B0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343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44149" indent="0">
              <a:buNone/>
              <a:defRPr sz="2000" b="1"/>
            </a:lvl2pPr>
            <a:lvl3pPr marL="888240" indent="0">
              <a:buNone/>
              <a:defRPr sz="1800" b="1"/>
            </a:lvl3pPr>
            <a:lvl4pPr marL="1332362" indent="0">
              <a:buNone/>
              <a:defRPr sz="1600" b="1"/>
            </a:lvl4pPr>
            <a:lvl5pPr marL="1776482" indent="0">
              <a:buNone/>
              <a:defRPr sz="1600" b="1"/>
            </a:lvl5pPr>
            <a:lvl6pPr marL="2220654" indent="0">
              <a:buNone/>
              <a:defRPr sz="1600" b="1"/>
            </a:lvl6pPr>
            <a:lvl7pPr marL="2664830" indent="0">
              <a:buNone/>
              <a:defRPr sz="1600" b="1"/>
            </a:lvl7pPr>
            <a:lvl8pPr marL="3109010" indent="0">
              <a:buNone/>
              <a:defRPr sz="1600" b="1"/>
            </a:lvl8pPr>
            <a:lvl9pPr marL="355317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6" y="1535116"/>
            <a:ext cx="4041775" cy="639762"/>
          </a:xfrm>
        </p:spPr>
        <p:txBody>
          <a:bodyPr anchor="b"/>
          <a:lstStyle>
            <a:lvl1pPr marL="0" indent="0">
              <a:buNone/>
              <a:defRPr sz="2400" b="1"/>
            </a:lvl1pPr>
            <a:lvl2pPr marL="444149" indent="0">
              <a:buNone/>
              <a:defRPr sz="2000" b="1"/>
            </a:lvl2pPr>
            <a:lvl3pPr marL="888240" indent="0">
              <a:buNone/>
              <a:defRPr sz="1800" b="1"/>
            </a:lvl3pPr>
            <a:lvl4pPr marL="1332362" indent="0">
              <a:buNone/>
              <a:defRPr sz="1600" b="1"/>
            </a:lvl4pPr>
            <a:lvl5pPr marL="1776482" indent="0">
              <a:buNone/>
              <a:defRPr sz="1600" b="1"/>
            </a:lvl5pPr>
            <a:lvl6pPr marL="2220654" indent="0">
              <a:buNone/>
              <a:defRPr sz="1600" b="1"/>
            </a:lvl6pPr>
            <a:lvl7pPr marL="2664830" indent="0">
              <a:buNone/>
              <a:defRPr sz="1600" b="1"/>
            </a:lvl7pPr>
            <a:lvl8pPr marL="3109010" indent="0">
              <a:buNone/>
              <a:defRPr sz="1600" b="1"/>
            </a:lvl8pPr>
            <a:lvl9pPr marL="355317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E6A9A-9C0A-494C-BF14-6A8FD3C6B1F8}"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1697947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91C382-63E4-493C-BD7C-8B7C477D2D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1309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0EF4E-D140-489A-9292-5B664A16C6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1994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9" y="272925"/>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9" y="1434473"/>
            <a:ext cx="3008137" cy="4692016"/>
          </a:xfrm>
        </p:spPr>
        <p:txBody>
          <a:bodyPr/>
          <a:lstStyle>
            <a:lvl1pPr marL="0" indent="0">
              <a:buNone/>
              <a:defRPr sz="1300"/>
            </a:lvl1pPr>
            <a:lvl2pPr marL="416152" indent="0">
              <a:buNone/>
              <a:defRPr sz="1100"/>
            </a:lvl2pPr>
            <a:lvl3pPr marL="832378" indent="0">
              <a:buNone/>
              <a:defRPr sz="800"/>
            </a:lvl3pPr>
            <a:lvl4pPr marL="1248540" indent="0">
              <a:buNone/>
              <a:defRPr sz="800"/>
            </a:lvl4pPr>
            <a:lvl5pPr marL="1664848" indent="0">
              <a:buNone/>
              <a:defRPr sz="800"/>
            </a:lvl5pPr>
            <a:lvl6pPr marL="2080819" indent="0">
              <a:buNone/>
              <a:defRPr sz="800"/>
            </a:lvl6pPr>
            <a:lvl7pPr marL="2497078" indent="0">
              <a:buNone/>
              <a:defRPr sz="800"/>
            </a:lvl7pPr>
            <a:lvl8pPr marL="2913242" indent="0">
              <a:buNone/>
              <a:defRPr sz="800"/>
            </a:lvl8pPr>
            <a:lvl9pPr marL="3329449"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DD0901-59DC-45D0-B6A2-8FC7901F4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9398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55"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55" y="612934"/>
            <a:ext cx="5485787" cy="4114800"/>
          </a:xfrm>
        </p:spPr>
        <p:txBody>
          <a:bodyPr/>
          <a:lstStyle>
            <a:lvl1pPr marL="0" indent="0">
              <a:buNone/>
              <a:defRPr sz="3000"/>
            </a:lvl1pPr>
            <a:lvl2pPr marL="416152" indent="0">
              <a:buNone/>
              <a:defRPr sz="2600"/>
            </a:lvl2pPr>
            <a:lvl3pPr marL="832378" indent="0">
              <a:buNone/>
              <a:defRPr sz="2200"/>
            </a:lvl3pPr>
            <a:lvl4pPr marL="1248540" indent="0">
              <a:buNone/>
              <a:defRPr sz="1900"/>
            </a:lvl4pPr>
            <a:lvl5pPr marL="1664848" indent="0">
              <a:buNone/>
              <a:defRPr sz="1900"/>
            </a:lvl5pPr>
            <a:lvl6pPr marL="2080819" indent="0">
              <a:buNone/>
              <a:defRPr sz="1900"/>
            </a:lvl6pPr>
            <a:lvl7pPr marL="2497078" indent="0">
              <a:buNone/>
              <a:defRPr sz="1900"/>
            </a:lvl7pPr>
            <a:lvl8pPr marL="2913242" indent="0">
              <a:buNone/>
              <a:defRPr sz="1900"/>
            </a:lvl8pPr>
            <a:lvl9pPr marL="3329449" indent="0">
              <a:buNone/>
              <a:defRPr sz="1900"/>
            </a:lvl9pPr>
          </a:lstStyle>
          <a:p>
            <a:pPr lvl="0"/>
            <a:endParaRPr lang="en-US" noProof="0" smtClean="0"/>
          </a:p>
        </p:txBody>
      </p:sp>
      <p:sp>
        <p:nvSpPr>
          <p:cNvPr id="4" name="Text Placeholder 3"/>
          <p:cNvSpPr>
            <a:spLocks noGrp="1"/>
          </p:cNvSpPr>
          <p:nvPr>
            <p:ph type="body" sz="half" idx="2"/>
          </p:nvPr>
        </p:nvSpPr>
        <p:spPr>
          <a:xfrm>
            <a:off x="1793055" y="5367817"/>
            <a:ext cx="5485787" cy="804386"/>
          </a:xfrm>
        </p:spPr>
        <p:txBody>
          <a:bodyPr/>
          <a:lstStyle>
            <a:lvl1pPr marL="0" indent="0">
              <a:buNone/>
              <a:defRPr sz="1300"/>
            </a:lvl1pPr>
            <a:lvl2pPr marL="416152" indent="0">
              <a:buNone/>
              <a:defRPr sz="1100"/>
            </a:lvl2pPr>
            <a:lvl3pPr marL="832378" indent="0">
              <a:buNone/>
              <a:defRPr sz="800"/>
            </a:lvl3pPr>
            <a:lvl4pPr marL="1248540" indent="0">
              <a:buNone/>
              <a:defRPr sz="800"/>
            </a:lvl4pPr>
            <a:lvl5pPr marL="1664848" indent="0">
              <a:buNone/>
              <a:defRPr sz="800"/>
            </a:lvl5pPr>
            <a:lvl6pPr marL="2080819" indent="0">
              <a:buNone/>
              <a:defRPr sz="800"/>
            </a:lvl6pPr>
            <a:lvl7pPr marL="2497078" indent="0">
              <a:buNone/>
              <a:defRPr sz="800"/>
            </a:lvl7pPr>
            <a:lvl8pPr marL="2913242" indent="0">
              <a:buNone/>
              <a:defRPr sz="800"/>
            </a:lvl8pPr>
            <a:lvl9pPr marL="3329449"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2A331-2944-4CE7-A154-3033342D42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8964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0BCBF-B694-4112-A99D-2B4FF16B43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1675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76"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17"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91802-EF54-4401-AC79-22F2025C5E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6376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293"/>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32" y="3886665"/>
            <a:ext cx="6399574" cy="1753078"/>
          </a:xfrm>
        </p:spPr>
        <p:txBody>
          <a:bodyPr/>
          <a:lstStyle>
            <a:lvl1pPr marL="0" indent="0" algn="ctr">
              <a:buNone/>
              <a:defRPr/>
            </a:lvl1pPr>
            <a:lvl2pPr marL="416338" indent="0" algn="ctr">
              <a:buNone/>
              <a:defRPr/>
            </a:lvl2pPr>
            <a:lvl3pPr marL="832744" indent="0" algn="ctr">
              <a:buNone/>
              <a:defRPr/>
            </a:lvl3pPr>
            <a:lvl4pPr marL="1249106" indent="0" algn="ctr">
              <a:buNone/>
              <a:defRPr/>
            </a:lvl4pPr>
            <a:lvl5pPr marL="1665586" indent="0" algn="ctr">
              <a:buNone/>
              <a:defRPr/>
            </a:lvl5pPr>
            <a:lvl6pPr marL="2081761" indent="0" algn="ctr">
              <a:buNone/>
              <a:defRPr/>
            </a:lvl6pPr>
            <a:lvl7pPr marL="2498192" indent="0" algn="ctr">
              <a:buNone/>
              <a:defRPr/>
            </a:lvl7pPr>
            <a:lvl8pPr marL="2914549" indent="0" algn="ctr">
              <a:buNone/>
              <a:defRPr/>
            </a:lvl8pPr>
            <a:lvl9pPr marL="33309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AEBE6-E4EC-4741-9F35-41C0BAEC1D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3523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14EAC-A5B4-4498-95B0-9A258A406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218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6338" indent="0">
              <a:buNone/>
              <a:defRPr sz="1700"/>
            </a:lvl2pPr>
            <a:lvl3pPr marL="832744" indent="0">
              <a:buNone/>
              <a:defRPr sz="1400"/>
            </a:lvl3pPr>
            <a:lvl4pPr marL="1249106" indent="0">
              <a:buNone/>
              <a:defRPr sz="1300"/>
            </a:lvl4pPr>
            <a:lvl5pPr marL="1665586" indent="0">
              <a:buNone/>
              <a:defRPr sz="1300"/>
            </a:lvl5pPr>
            <a:lvl6pPr marL="2081761" indent="0">
              <a:buNone/>
              <a:defRPr sz="1300"/>
            </a:lvl6pPr>
            <a:lvl7pPr marL="2498192" indent="0">
              <a:buNone/>
              <a:defRPr sz="1300"/>
            </a:lvl7pPr>
            <a:lvl8pPr marL="2914549" indent="0">
              <a:buNone/>
              <a:defRPr sz="1300"/>
            </a:lvl8pPr>
            <a:lvl9pPr marL="3330941"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9F9536-F051-401F-ACF3-673B1AC459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9089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E5855-8AC9-497F-AD15-E28C23D6A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88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E6A9A-9C0A-494C-BF14-6A8FD3C6B1F8}"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4275675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6338" indent="0">
              <a:buNone/>
              <a:defRPr sz="1900" b="1"/>
            </a:lvl2pPr>
            <a:lvl3pPr marL="832744" indent="0">
              <a:buNone/>
              <a:defRPr sz="1700" b="1"/>
            </a:lvl3pPr>
            <a:lvl4pPr marL="1249106" indent="0">
              <a:buNone/>
              <a:defRPr sz="1400" b="1"/>
            </a:lvl4pPr>
            <a:lvl5pPr marL="1665586" indent="0">
              <a:buNone/>
              <a:defRPr sz="1400" b="1"/>
            </a:lvl5pPr>
            <a:lvl6pPr marL="2081761" indent="0">
              <a:buNone/>
              <a:defRPr sz="1400" b="1"/>
            </a:lvl6pPr>
            <a:lvl7pPr marL="2498192" indent="0">
              <a:buNone/>
              <a:defRPr sz="1400" b="1"/>
            </a:lvl7pPr>
            <a:lvl8pPr marL="2914549" indent="0">
              <a:buNone/>
              <a:defRPr sz="1400" b="1"/>
            </a:lvl8pPr>
            <a:lvl9pPr marL="333094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6338" indent="0">
              <a:buNone/>
              <a:defRPr sz="1900" b="1"/>
            </a:lvl2pPr>
            <a:lvl3pPr marL="832744" indent="0">
              <a:buNone/>
              <a:defRPr sz="1700" b="1"/>
            </a:lvl3pPr>
            <a:lvl4pPr marL="1249106" indent="0">
              <a:buNone/>
              <a:defRPr sz="1400" b="1"/>
            </a:lvl4pPr>
            <a:lvl5pPr marL="1665586" indent="0">
              <a:buNone/>
              <a:defRPr sz="1400" b="1"/>
            </a:lvl5pPr>
            <a:lvl6pPr marL="2081761" indent="0">
              <a:buNone/>
              <a:defRPr sz="1400" b="1"/>
            </a:lvl6pPr>
            <a:lvl7pPr marL="2498192" indent="0">
              <a:buNone/>
              <a:defRPr sz="1400" b="1"/>
            </a:lvl7pPr>
            <a:lvl8pPr marL="2914549" indent="0">
              <a:buNone/>
              <a:defRPr sz="1400" b="1"/>
            </a:lvl8pPr>
            <a:lvl9pPr marL="333094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5404E-B28D-46BF-A532-176180F0B0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7377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91C382-63E4-493C-BD7C-8B7C477D2D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154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0EF4E-D140-489A-9292-5B664A16C6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0803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4" y="272925"/>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4" y="1434473"/>
            <a:ext cx="3008137" cy="4692016"/>
          </a:xfrm>
        </p:spPr>
        <p:txBody>
          <a:bodyPr/>
          <a:lstStyle>
            <a:lvl1pPr marL="0" indent="0">
              <a:buNone/>
              <a:defRPr sz="1300"/>
            </a:lvl1pPr>
            <a:lvl2pPr marL="416338" indent="0">
              <a:buNone/>
              <a:defRPr sz="1100"/>
            </a:lvl2pPr>
            <a:lvl3pPr marL="832744" indent="0">
              <a:buNone/>
              <a:defRPr sz="800"/>
            </a:lvl3pPr>
            <a:lvl4pPr marL="1249106" indent="0">
              <a:buNone/>
              <a:defRPr sz="800"/>
            </a:lvl4pPr>
            <a:lvl5pPr marL="1665586" indent="0">
              <a:buNone/>
              <a:defRPr sz="800"/>
            </a:lvl5pPr>
            <a:lvl6pPr marL="2081761" indent="0">
              <a:buNone/>
              <a:defRPr sz="800"/>
            </a:lvl6pPr>
            <a:lvl7pPr marL="2498192" indent="0">
              <a:buNone/>
              <a:defRPr sz="800"/>
            </a:lvl7pPr>
            <a:lvl8pPr marL="2914549" indent="0">
              <a:buNone/>
              <a:defRPr sz="800"/>
            </a:lvl8pPr>
            <a:lvl9pPr marL="33309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DD0901-59DC-45D0-B6A2-8FC7901F4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9292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51"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51" y="612934"/>
            <a:ext cx="5485787" cy="4114800"/>
          </a:xfrm>
        </p:spPr>
        <p:txBody>
          <a:bodyPr/>
          <a:lstStyle>
            <a:lvl1pPr marL="0" indent="0">
              <a:buNone/>
              <a:defRPr sz="3000"/>
            </a:lvl1pPr>
            <a:lvl2pPr marL="416338" indent="0">
              <a:buNone/>
              <a:defRPr sz="2600"/>
            </a:lvl2pPr>
            <a:lvl3pPr marL="832744" indent="0">
              <a:buNone/>
              <a:defRPr sz="2200"/>
            </a:lvl3pPr>
            <a:lvl4pPr marL="1249106" indent="0">
              <a:buNone/>
              <a:defRPr sz="1900"/>
            </a:lvl4pPr>
            <a:lvl5pPr marL="1665586" indent="0">
              <a:buNone/>
              <a:defRPr sz="1900"/>
            </a:lvl5pPr>
            <a:lvl6pPr marL="2081761" indent="0">
              <a:buNone/>
              <a:defRPr sz="1900"/>
            </a:lvl6pPr>
            <a:lvl7pPr marL="2498192" indent="0">
              <a:buNone/>
              <a:defRPr sz="1900"/>
            </a:lvl7pPr>
            <a:lvl8pPr marL="2914549" indent="0">
              <a:buNone/>
              <a:defRPr sz="1900"/>
            </a:lvl8pPr>
            <a:lvl9pPr marL="3330941" indent="0">
              <a:buNone/>
              <a:defRPr sz="1900"/>
            </a:lvl9pPr>
          </a:lstStyle>
          <a:p>
            <a:pPr lvl="0"/>
            <a:endParaRPr lang="en-US" noProof="0" smtClean="0"/>
          </a:p>
        </p:txBody>
      </p:sp>
      <p:sp>
        <p:nvSpPr>
          <p:cNvPr id="4" name="Text Placeholder 3"/>
          <p:cNvSpPr>
            <a:spLocks noGrp="1"/>
          </p:cNvSpPr>
          <p:nvPr>
            <p:ph type="body" sz="half" idx="2"/>
          </p:nvPr>
        </p:nvSpPr>
        <p:spPr>
          <a:xfrm>
            <a:off x="1793051" y="5367817"/>
            <a:ext cx="5485787" cy="804386"/>
          </a:xfrm>
        </p:spPr>
        <p:txBody>
          <a:bodyPr/>
          <a:lstStyle>
            <a:lvl1pPr marL="0" indent="0">
              <a:buNone/>
              <a:defRPr sz="1300"/>
            </a:lvl1pPr>
            <a:lvl2pPr marL="416338" indent="0">
              <a:buNone/>
              <a:defRPr sz="1100"/>
            </a:lvl2pPr>
            <a:lvl3pPr marL="832744" indent="0">
              <a:buNone/>
              <a:defRPr sz="800"/>
            </a:lvl3pPr>
            <a:lvl4pPr marL="1249106" indent="0">
              <a:buNone/>
              <a:defRPr sz="800"/>
            </a:lvl4pPr>
            <a:lvl5pPr marL="1665586" indent="0">
              <a:buNone/>
              <a:defRPr sz="800"/>
            </a:lvl5pPr>
            <a:lvl6pPr marL="2081761" indent="0">
              <a:buNone/>
              <a:defRPr sz="800"/>
            </a:lvl6pPr>
            <a:lvl7pPr marL="2498192" indent="0">
              <a:buNone/>
              <a:defRPr sz="800"/>
            </a:lvl7pPr>
            <a:lvl8pPr marL="2914549" indent="0">
              <a:buNone/>
              <a:defRPr sz="800"/>
            </a:lvl8pPr>
            <a:lvl9pPr marL="33309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2A331-2944-4CE7-A154-3033342D42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9984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0BCBF-B694-4112-A99D-2B4FF16B43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051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73"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12"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91802-EF54-4401-AC79-22F2025C5E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278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293"/>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27" y="3886661"/>
            <a:ext cx="6399574" cy="1753078"/>
          </a:xfrm>
        </p:spPr>
        <p:txBody>
          <a:bodyPr/>
          <a:lstStyle>
            <a:lvl1pPr marL="0" indent="0" algn="ctr">
              <a:buNone/>
              <a:defRPr/>
            </a:lvl1pPr>
            <a:lvl2pPr marL="416574" indent="0" algn="ctr">
              <a:buNone/>
              <a:defRPr/>
            </a:lvl2pPr>
            <a:lvl3pPr marL="833206" indent="0" algn="ctr">
              <a:buNone/>
              <a:defRPr/>
            </a:lvl3pPr>
            <a:lvl4pPr marL="1249808" indent="0" algn="ctr">
              <a:buNone/>
              <a:defRPr/>
            </a:lvl4pPr>
            <a:lvl5pPr marL="1666510" indent="0" algn="ctr">
              <a:buNone/>
              <a:defRPr/>
            </a:lvl5pPr>
            <a:lvl6pPr marL="2082937" indent="0" algn="ctr">
              <a:buNone/>
              <a:defRPr/>
            </a:lvl6pPr>
            <a:lvl7pPr marL="2499600" indent="0" algn="ctr">
              <a:buNone/>
              <a:defRPr/>
            </a:lvl7pPr>
            <a:lvl8pPr marL="2916191" indent="0" algn="ctr">
              <a:buNone/>
              <a:defRPr/>
            </a:lvl8pPr>
            <a:lvl9pPr marL="333280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AEBE6-E4EC-4741-9F35-41C0BAEC1D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8988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14EAC-A5B4-4498-95B0-9A258A406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27584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6574" indent="0">
              <a:buNone/>
              <a:defRPr sz="1700"/>
            </a:lvl2pPr>
            <a:lvl3pPr marL="833206" indent="0">
              <a:buNone/>
              <a:defRPr sz="1400"/>
            </a:lvl3pPr>
            <a:lvl4pPr marL="1249808" indent="0">
              <a:buNone/>
              <a:defRPr sz="1300"/>
            </a:lvl4pPr>
            <a:lvl5pPr marL="1666510" indent="0">
              <a:buNone/>
              <a:defRPr sz="1300"/>
            </a:lvl5pPr>
            <a:lvl6pPr marL="2082937" indent="0">
              <a:buNone/>
              <a:defRPr sz="1300"/>
            </a:lvl6pPr>
            <a:lvl7pPr marL="2499600" indent="0">
              <a:buNone/>
              <a:defRPr sz="1300"/>
            </a:lvl7pPr>
            <a:lvl8pPr marL="2916191" indent="0">
              <a:buNone/>
              <a:defRPr sz="1300"/>
            </a:lvl8pPr>
            <a:lvl9pPr marL="3332804"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9F9536-F051-401F-ACF3-673B1AC459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568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E6A9A-9C0A-494C-BF14-6A8FD3C6B1F8}" type="datetimeFigureOut">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1054617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E5855-8AC9-497F-AD15-E28C23D6A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2116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6574" indent="0">
              <a:buNone/>
              <a:defRPr sz="1900" b="1"/>
            </a:lvl2pPr>
            <a:lvl3pPr marL="833206" indent="0">
              <a:buNone/>
              <a:defRPr sz="1700" b="1"/>
            </a:lvl3pPr>
            <a:lvl4pPr marL="1249808" indent="0">
              <a:buNone/>
              <a:defRPr sz="1400" b="1"/>
            </a:lvl4pPr>
            <a:lvl5pPr marL="1666510" indent="0">
              <a:buNone/>
              <a:defRPr sz="1400" b="1"/>
            </a:lvl5pPr>
            <a:lvl6pPr marL="2082937" indent="0">
              <a:buNone/>
              <a:defRPr sz="1400" b="1"/>
            </a:lvl6pPr>
            <a:lvl7pPr marL="2499600" indent="0">
              <a:buNone/>
              <a:defRPr sz="1400" b="1"/>
            </a:lvl7pPr>
            <a:lvl8pPr marL="2916191" indent="0">
              <a:buNone/>
              <a:defRPr sz="1400" b="1"/>
            </a:lvl8pPr>
            <a:lvl9pPr marL="333280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6574" indent="0">
              <a:buNone/>
              <a:defRPr sz="1900" b="1"/>
            </a:lvl2pPr>
            <a:lvl3pPr marL="833206" indent="0">
              <a:buNone/>
              <a:defRPr sz="1700" b="1"/>
            </a:lvl3pPr>
            <a:lvl4pPr marL="1249808" indent="0">
              <a:buNone/>
              <a:defRPr sz="1400" b="1"/>
            </a:lvl4pPr>
            <a:lvl5pPr marL="1666510" indent="0">
              <a:buNone/>
              <a:defRPr sz="1400" b="1"/>
            </a:lvl5pPr>
            <a:lvl6pPr marL="2082937" indent="0">
              <a:buNone/>
              <a:defRPr sz="1400" b="1"/>
            </a:lvl6pPr>
            <a:lvl7pPr marL="2499600" indent="0">
              <a:buNone/>
              <a:defRPr sz="1400" b="1"/>
            </a:lvl7pPr>
            <a:lvl8pPr marL="2916191" indent="0">
              <a:buNone/>
              <a:defRPr sz="1400" b="1"/>
            </a:lvl8pPr>
            <a:lvl9pPr marL="333280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5404E-B28D-46BF-A532-176180F0B0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4207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91C382-63E4-493C-BD7C-8B7C477D2D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9068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0EF4E-D140-489A-9292-5B664A16C6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1288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2925"/>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29" y="1434473"/>
            <a:ext cx="3008137" cy="4692016"/>
          </a:xfrm>
        </p:spPr>
        <p:txBody>
          <a:bodyPr/>
          <a:lstStyle>
            <a:lvl1pPr marL="0" indent="0">
              <a:buNone/>
              <a:defRPr sz="1300"/>
            </a:lvl1pPr>
            <a:lvl2pPr marL="416574" indent="0">
              <a:buNone/>
              <a:defRPr sz="1100"/>
            </a:lvl2pPr>
            <a:lvl3pPr marL="833206" indent="0">
              <a:buNone/>
              <a:defRPr sz="800"/>
            </a:lvl3pPr>
            <a:lvl4pPr marL="1249808" indent="0">
              <a:buNone/>
              <a:defRPr sz="800"/>
            </a:lvl4pPr>
            <a:lvl5pPr marL="1666510" indent="0">
              <a:buNone/>
              <a:defRPr sz="800"/>
            </a:lvl5pPr>
            <a:lvl6pPr marL="2082937" indent="0">
              <a:buNone/>
              <a:defRPr sz="800"/>
            </a:lvl6pPr>
            <a:lvl7pPr marL="2499600" indent="0">
              <a:buNone/>
              <a:defRPr sz="800"/>
            </a:lvl7pPr>
            <a:lvl8pPr marL="2916191" indent="0">
              <a:buNone/>
              <a:defRPr sz="800"/>
            </a:lvl8pPr>
            <a:lvl9pPr marL="3332804"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DD0901-59DC-45D0-B6A2-8FC7901F4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5015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47"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47" y="612934"/>
            <a:ext cx="5485787" cy="4114800"/>
          </a:xfrm>
        </p:spPr>
        <p:txBody>
          <a:bodyPr/>
          <a:lstStyle>
            <a:lvl1pPr marL="0" indent="0">
              <a:buNone/>
              <a:defRPr sz="3000"/>
            </a:lvl1pPr>
            <a:lvl2pPr marL="416574" indent="0">
              <a:buNone/>
              <a:defRPr sz="2600"/>
            </a:lvl2pPr>
            <a:lvl3pPr marL="833206" indent="0">
              <a:buNone/>
              <a:defRPr sz="2200"/>
            </a:lvl3pPr>
            <a:lvl4pPr marL="1249808" indent="0">
              <a:buNone/>
              <a:defRPr sz="1900"/>
            </a:lvl4pPr>
            <a:lvl5pPr marL="1666510" indent="0">
              <a:buNone/>
              <a:defRPr sz="1900"/>
            </a:lvl5pPr>
            <a:lvl6pPr marL="2082937" indent="0">
              <a:buNone/>
              <a:defRPr sz="1900"/>
            </a:lvl6pPr>
            <a:lvl7pPr marL="2499600" indent="0">
              <a:buNone/>
              <a:defRPr sz="1900"/>
            </a:lvl7pPr>
            <a:lvl8pPr marL="2916191" indent="0">
              <a:buNone/>
              <a:defRPr sz="1900"/>
            </a:lvl8pPr>
            <a:lvl9pPr marL="3332804" indent="0">
              <a:buNone/>
              <a:defRPr sz="1900"/>
            </a:lvl9pPr>
          </a:lstStyle>
          <a:p>
            <a:pPr lvl="0"/>
            <a:endParaRPr lang="en-US" noProof="0" smtClean="0"/>
          </a:p>
        </p:txBody>
      </p:sp>
      <p:sp>
        <p:nvSpPr>
          <p:cNvPr id="4" name="Text Placeholder 3"/>
          <p:cNvSpPr>
            <a:spLocks noGrp="1"/>
          </p:cNvSpPr>
          <p:nvPr>
            <p:ph type="body" sz="half" idx="2"/>
          </p:nvPr>
        </p:nvSpPr>
        <p:spPr>
          <a:xfrm>
            <a:off x="1793047" y="5367817"/>
            <a:ext cx="5485787" cy="804386"/>
          </a:xfrm>
        </p:spPr>
        <p:txBody>
          <a:bodyPr/>
          <a:lstStyle>
            <a:lvl1pPr marL="0" indent="0">
              <a:buNone/>
              <a:defRPr sz="1300"/>
            </a:lvl1pPr>
            <a:lvl2pPr marL="416574" indent="0">
              <a:buNone/>
              <a:defRPr sz="1100"/>
            </a:lvl2pPr>
            <a:lvl3pPr marL="833206" indent="0">
              <a:buNone/>
              <a:defRPr sz="800"/>
            </a:lvl3pPr>
            <a:lvl4pPr marL="1249808" indent="0">
              <a:buNone/>
              <a:defRPr sz="800"/>
            </a:lvl4pPr>
            <a:lvl5pPr marL="1666510" indent="0">
              <a:buNone/>
              <a:defRPr sz="800"/>
            </a:lvl5pPr>
            <a:lvl6pPr marL="2082937" indent="0">
              <a:buNone/>
              <a:defRPr sz="800"/>
            </a:lvl6pPr>
            <a:lvl7pPr marL="2499600" indent="0">
              <a:buNone/>
              <a:defRPr sz="800"/>
            </a:lvl7pPr>
            <a:lvl8pPr marL="2916191" indent="0">
              <a:buNone/>
              <a:defRPr sz="800"/>
            </a:lvl8pPr>
            <a:lvl9pPr marL="3332804"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2A331-2944-4CE7-A154-3033342D42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64215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0BCBF-B694-4112-A99D-2B4FF16B43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79745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67"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07"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91802-EF54-4401-AC79-22F2025C5E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9016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8" y="2130281"/>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21" y="3886655"/>
            <a:ext cx="6399574" cy="1753078"/>
          </a:xfrm>
        </p:spPr>
        <p:txBody>
          <a:bodyPr/>
          <a:lstStyle>
            <a:lvl1pPr marL="0" indent="0" algn="ctr">
              <a:buNone/>
              <a:defRPr/>
            </a:lvl1pPr>
            <a:lvl2pPr marL="416855" indent="0" algn="ctr">
              <a:buNone/>
              <a:defRPr/>
            </a:lvl2pPr>
            <a:lvl3pPr marL="833755" indent="0" algn="ctr">
              <a:buNone/>
              <a:defRPr/>
            </a:lvl3pPr>
            <a:lvl4pPr marL="1250648" indent="0" algn="ctr">
              <a:buNone/>
              <a:defRPr/>
            </a:lvl4pPr>
            <a:lvl5pPr marL="1667620" indent="0" algn="ctr">
              <a:buNone/>
              <a:defRPr/>
            </a:lvl5pPr>
            <a:lvl6pPr marL="2084347" indent="0" algn="ctr">
              <a:buNone/>
              <a:defRPr/>
            </a:lvl6pPr>
            <a:lvl7pPr marL="2501270" indent="0" algn="ctr">
              <a:buNone/>
              <a:defRPr/>
            </a:lvl7pPr>
            <a:lvl8pPr marL="2918165" indent="0" algn="ctr">
              <a:buNone/>
              <a:defRPr/>
            </a:lvl8pPr>
            <a:lvl9pPr marL="33350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AEBE6-E4EC-4741-9F35-41C0BAEC1D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18221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14EAC-A5B4-4498-95B0-9A258A406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494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3053"/>
            <a:ext cx="300831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3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9" y="1435320"/>
            <a:ext cx="3008314" cy="4691063"/>
          </a:xfrm>
        </p:spPr>
        <p:txBody>
          <a:bodyPr/>
          <a:lstStyle>
            <a:lvl1pPr marL="0" indent="0">
              <a:buNone/>
              <a:defRPr sz="1400"/>
            </a:lvl1pPr>
            <a:lvl2pPr marL="444149" indent="0">
              <a:buNone/>
              <a:defRPr sz="1200"/>
            </a:lvl2pPr>
            <a:lvl3pPr marL="888240" indent="0">
              <a:buNone/>
              <a:defRPr sz="1000"/>
            </a:lvl3pPr>
            <a:lvl4pPr marL="1332362" indent="0">
              <a:buNone/>
              <a:defRPr sz="800"/>
            </a:lvl4pPr>
            <a:lvl5pPr marL="1776482" indent="0">
              <a:buNone/>
              <a:defRPr sz="800"/>
            </a:lvl5pPr>
            <a:lvl6pPr marL="2220654" indent="0">
              <a:buNone/>
              <a:defRPr sz="800"/>
            </a:lvl6pPr>
            <a:lvl7pPr marL="2664830" indent="0">
              <a:buNone/>
              <a:defRPr sz="800"/>
            </a:lvl7pPr>
            <a:lvl8pPr marL="3109010" indent="0">
              <a:buNone/>
              <a:defRPr sz="800"/>
            </a:lvl8pPr>
            <a:lvl9pPr marL="355317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6A9A-9C0A-494C-BF14-6A8FD3C6B1F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2610957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45"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45" y="2906079"/>
            <a:ext cx="7773320" cy="1500188"/>
          </a:xfrm>
        </p:spPr>
        <p:txBody>
          <a:bodyPr anchor="b"/>
          <a:lstStyle>
            <a:lvl1pPr marL="0" indent="0">
              <a:buNone/>
              <a:defRPr sz="1900"/>
            </a:lvl1pPr>
            <a:lvl2pPr marL="416855" indent="0">
              <a:buNone/>
              <a:defRPr sz="1700"/>
            </a:lvl2pPr>
            <a:lvl3pPr marL="833755" indent="0">
              <a:buNone/>
              <a:defRPr sz="1400"/>
            </a:lvl3pPr>
            <a:lvl4pPr marL="1250648" indent="0">
              <a:buNone/>
              <a:defRPr sz="1300"/>
            </a:lvl4pPr>
            <a:lvl5pPr marL="1667620" indent="0">
              <a:buNone/>
              <a:defRPr sz="1300"/>
            </a:lvl5pPr>
            <a:lvl6pPr marL="2084347" indent="0">
              <a:buNone/>
              <a:defRPr sz="1300"/>
            </a:lvl6pPr>
            <a:lvl7pPr marL="2501270" indent="0">
              <a:buNone/>
              <a:defRPr sz="1300"/>
            </a:lvl7pPr>
            <a:lvl8pPr marL="2918165" indent="0">
              <a:buNone/>
              <a:defRPr sz="1300"/>
            </a:lvl8pPr>
            <a:lvl9pPr marL="3335052"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9F9536-F051-401F-ACF3-673B1AC459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74637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6"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E5855-8AC9-497F-AD15-E28C23D6A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3219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6855" indent="0">
              <a:buNone/>
              <a:defRPr sz="1900" b="1"/>
            </a:lvl2pPr>
            <a:lvl3pPr marL="833755" indent="0">
              <a:buNone/>
              <a:defRPr sz="1700" b="1"/>
            </a:lvl3pPr>
            <a:lvl4pPr marL="1250648" indent="0">
              <a:buNone/>
              <a:defRPr sz="1400" b="1"/>
            </a:lvl4pPr>
            <a:lvl5pPr marL="1667620" indent="0">
              <a:buNone/>
              <a:defRPr sz="1400" b="1"/>
            </a:lvl5pPr>
            <a:lvl6pPr marL="2084347" indent="0">
              <a:buNone/>
              <a:defRPr sz="1400" b="1"/>
            </a:lvl6pPr>
            <a:lvl7pPr marL="2501270" indent="0">
              <a:buNone/>
              <a:defRPr sz="1400" b="1"/>
            </a:lvl7pPr>
            <a:lvl8pPr marL="2918165" indent="0">
              <a:buNone/>
              <a:defRPr sz="1400" b="1"/>
            </a:lvl8pPr>
            <a:lvl9pPr marL="333505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6" y="1534492"/>
            <a:ext cx="4041514" cy="640080"/>
          </a:xfrm>
        </p:spPr>
        <p:txBody>
          <a:bodyPr anchor="b"/>
          <a:lstStyle>
            <a:lvl1pPr marL="0" indent="0">
              <a:buNone/>
              <a:defRPr sz="2200" b="1"/>
            </a:lvl1pPr>
            <a:lvl2pPr marL="416855" indent="0">
              <a:buNone/>
              <a:defRPr sz="1900" b="1"/>
            </a:lvl2pPr>
            <a:lvl3pPr marL="833755" indent="0">
              <a:buNone/>
              <a:defRPr sz="1700" b="1"/>
            </a:lvl3pPr>
            <a:lvl4pPr marL="1250648" indent="0">
              <a:buNone/>
              <a:defRPr sz="1400" b="1"/>
            </a:lvl4pPr>
            <a:lvl5pPr marL="1667620" indent="0">
              <a:buNone/>
              <a:defRPr sz="1400" b="1"/>
            </a:lvl5pPr>
            <a:lvl6pPr marL="2084347" indent="0">
              <a:buNone/>
              <a:defRPr sz="1400" b="1"/>
            </a:lvl6pPr>
            <a:lvl7pPr marL="2501270" indent="0">
              <a:buNone/>
              <a:defRPr sz="1400" b="1"/>
            </a:lvl7pPr>
            <a:lvl8pPr marL="2918165" indent="0">
              <a:buNone/>
              <a:defRPr sz="1400" b="1"/>
            </a:lvl8pPr>
            <a:lvl9pPr marL="333505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6"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5404E-B28D-46BF-A532-176180F0B0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5559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91C382-63E4-493C-BD7C-8B7C477D2D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7639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0EF4E-D140-489A-9292-5B664A16C6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1063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23" y="272899"/>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23" y="1434473"/>
            <a:ext cx="3008137" cy="4692016"/>
          </a:xfrm>
        </p:spPr>
        <p:txBody>
          <a:bodyPr/>
          <a:lstStyle>
            <a:lvl1pPr marL="0" indent="0">
              <a:buNone/>
              <a:defRPr sz="1300"/>
            </a:lvl1pPr>
            <a:lvl2pPr marL="416855" indent="0">
              <a:buNone/>
              <a:defRPr sz="1100"/>
            </a:lvl2pPr>
            <a:lvl3pPr marL="833755" indent="0">
              <a:buNone/>
              <a:defRPr sz="800"/>
            </a:lvl3pPr>
            <a:lvl4pPr marL="1250648" indent="0">
              <a:buNone/>
              <a:defRPr sz="800"/>
            </a:lvl4pPr>
            <a:lvl5pPr marL="1667620" indent="0">
              <a:buNone/>
              <a:defRPr sz="800"/>
            </a:lvl5pPr>
            <a:lvl6pPr marL="2084347" indent="0">
              <a:buNone/>
              <a:defRPr sz="800"/>
            </a:lvl6pPr>
            <a:lvl7pPr marL="2501270" indent="0">
              <a:buNone/>
              <a:defRPr sz="800"/>
            </a:lvl7pPr>
            <a:lvl8pPr marL="2918165" indent="0">
              <a:buNone/>
              <a:defRPr sz="800"/>
            </a:lvl8pPr>
            <a:lvl9pPr marL="3335052"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DD0901-59DC-45D0-B6A2-8FC7901F4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5753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41"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41" y="612934"/>
            <a:ext cx="5485787" cy="4114800"/>
          </a:xfrm>
        </p:spPr>
        <p:txBody>
          <a:bodyPr/>
          <a:lstStyle>
            <a:lvl1pPr marL="0" indent="0">
              <a:buNone/>
              <a:defRPr sz="3000"/>
            </a:lvl1pPr>
            <a:lvl2pPr marL="416855" indent="0">
              <a:buNone/>
              <a:defRPr sz="2600"/>
            </a:lvl2pPr>
            <a:lvl3pPr marL="833755" indent="0">
              <a:buNone/>
              <a:defRPr sz="2200"/>
            </a:lvl3pPr>
            <a:lvl4pPr marL="1250648" indent="0">
              <a:buNone/>
              <a:defRPr sz="1900"/>
            </a:lvl4pPr>
            <a:lvl5pPr marL="1667620" indent="0">
              <a:buNone/>
              <a:defRPr sz="1900"/>
            </a:lvl5pPr>
            <a:lvl6pPr marL="2084347" indent="0">
              <a:buNone/>
              <a:defRPr sz="1900"/>
            </a:lvl6pPr>
            <a:lvl7pPr marL="2501270" indent="0">
              <a:buNone/>
              <a:defRPr sz="1900"/>
            </a:lvl7pPr>
            <a:lvl8pPr marL="2918165" indent="0">
              <a:buNone/>
              <a:defRPr sz="1900"/>
            </a:lvl8pPr>
            <a:lvl9pPr marL="3335052" indent="0">
              <a:buNone/>
              <a:defRPr sz="1900"/>
            </a:lvl9pPr>
          </a:lstStyle>
          <a:p>
            <a:pPr lvl="0"/>
            <a:endParaRPr lang="en-US" noProof="0" smtClean="0"/>
          </a:p>
        </p:txBody>
      </p:sp>
      <p:sp>
        <p:nvSpPr>
          <p:cNvPr id="4" name="Text Placeholder 3"/>
          <p:cNvSpPr>
            <a:spLocks noGrp="1"/>
          </p:cNvSpPr>
          <p:nvPr>
            <p:ph type="body" sz="half" idx="2"/>
          </p:nvPr>
        </p:nvSpPr>
        <p:spPr>
          <a:xfrm>
            <a:off x="1793041" y="5367817"/>
            <a:ext cx="5485787" cy="804386"/>
          </a:xfrm>
        </p:spPr>
        <p:txBody>
          <a:bodyPr/>
          <a:lstStyle>
            <a:lvl1pPr marL="0" indent="0">
              <a:buNone/>
              <a:defRPr sz="1300"/>
            </a:lvl1pPr>
            <a:lvl2pPr marL="416855" indent="0">
              <a:buNone/>
              <a:defRPr sz="1100"/>
            </a:lvl2pPr>
            <a:lvl3pPr marL="833755" indent="0">
              <a:buNone/>
              <a:defRPr sz="800"/>
            </a:lvl3pPr>
            <a:lvl4pPr marL="1250648" indent="0">
              <a:buNone/>
              <a:defRPr sz="800"/>
            </a:lvl4pPr>
            <a:lvl5pPr marL="1667620" indent="0">
              <a:buNone/>
              <a:defRPr sz="800"/>
            </a:lvl5pPr>
            <a:lvl6pPr marL="2084347" indent="0">
              <a:buNone/>
              <a:defRPr sz="800"/>
            </a:lvl6pPr>
            <a:lvl7pPr marL="2501270" indent="0">
              <a:buNone/>
              <a:defRPr sz="800"/>
            </a:lvl7pPr>
            <a:lvl8pPr marL="2918165" indent="0">
              <a:buNone/>
              <a:defRPr sz="800"/>
            </a:lvl8pPr>
            <a:lvl9pPr marL="3335052"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2A331-2944-4CE7-A154-3033342D42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4079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0BCBF-B694-4112-A99D-2B4FF16B43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5870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61"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901"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91802-EF54-4401-AC79-22F2025C5E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27621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1" y="2130281"/>
            <a:ext cx="7773320" cy="14701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14" y="3886647"/>
            <a:ext cx="6399574" cy="1753078"/>
          </a:xfrm>
        </p:spPr>
        <p:txBody>
          <a:bodyPr/>
          <a:lstStyle>
            <a:lvl1pPr marL="0" indent="0" algn="ctr">
              <a:buNone/>
              <a:defRPr/>
            </a:lvl1pPr>
            <a:lvl2pPr marL="417181" indent="0" algn="ctr">
              <a:buNone/>
              <a:defRPr/>
            </a:lvl2pPr>
            <a:lvl3pPr marL="834400" indent="0" algn="ctr">
              <a:buNone/>
              <a:defRPr/>
            </a:lvl3pPr>
            <a:lvl4pPr marL="1251616" indent="0" algn="ctr">
              <a:buNone/>
              <a:defRPr/>
            </a:lvl4pPr>
            <a:lvl5pPr marL="1668910" indent="0" algn="ctr">
              <a:buNone/>
              <a:defRPr/>
            </a:lvl5pPr>
            <a:lvl6pPr marL="2085996" indent="0" algn="ctr">
              <a:buNone/>
              <a:defRPr/>
            </a:lvl6pPr>
            <a:lvl7pPr marL="2503224" indent="0" algn="ctr">
              <a:buNone/>
              <a:defRPr/>
            </a:lvl7pPr>
            <a:lvl8pPr marL="2920456" indent="0" algn="ctr">
              <a:buNone/>
              <a:defRPr/>
            </a:lvl8pPr>
            <a:lvl9pPr marL="333765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AEBE6-E4EC-4741-9F35-41C0BAEC1D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35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44149" indent="0">
              <a:buNone/>
              <a:defRPr sz="2800"/>
            </a:lvl2pPr>
            <a:lvl3pPr marL="888240" indent="0">
              <a:buNone/>
              <a:defRPr sz="2400"/>
            </a:lvl3pPr>
            <a:lvl4pPr marL="1332362" indent="0">
              <a:buNone/>
              <a:defRPr sz="2000"/>
            </a:lvl4pPr>
            <a:lvl5pPr marL="1776482" indent="0">
              <a:buNone/>
              <a:defRPr sz="2000"/>
            </a:lvl5pPr>
            <a:lvl6pPr marL="2220654" indent="0">
              <a:buNone/>
              <a:defRPr sz="2000"/>
            </a:lvl6pPr>
            <a:lvl7pPr marL="2664830" indent="0">
              <a:buNone/>
              <a:defRPr sz="2000"/>
            </a:lvl7pPr>
            <a:lvl8pPr marL="3109010" indent="0">
              <a:buNone/>
              <a:defRPr sz="2000"/>
            </a:lvl8pPr>
            <a:lvl9pPr marL="3553170" indent="0">
              <a:buNone/>
              <a:defRPr sz="2000"/>
            </a:lvl9pPr>
          </a:lstStyle>
          <a:p>
            <a:endParaRPr lang="en-US"/>
          </a:p>
        </p:txBody>
      </p:sp>
      <p:sp>
        <p:nvSpPr>
          <p:cNvPr id="4" name="Text Placeholder 3"/>
          <p:cNvSpPr>
            <a:spLocks noGrp="1"/>
          </p:cNvSpPr>
          <p:nvPr>
            <p:ph type="body" sz="half" idx="2"/>
          </p:nvPr>
        </p:nvSpPr>
        <p:spPr>
          <a:xfrm>
            <a:off x="1792288" y="5367347"/>
            <a:ext cx="5486400" cy="804862"/>
          </a:xfrm>
        </p:spPr>
        <p:txBody>
          <a:bodyPr/>
          <a:lstStyle>
            <a:lvl1pPr marL="0" indent="0">
              <a:buNone/>
              <a:defRPr sz="1400"/>
            </a:lvl1pPr>
            <a:lvl2pPr marL="444149" indent="0">
              <a:buNone/>
              <a:defRPr sz="1200"/>
            </a:lvl2pPr>
            <a:lvl3pPr marL="888240" indent="0">
              <a:buNone/>
              <a:defRPr sz="1000"/>
            </a:lvl3pPr>
            <a:lvl4pPr marL="1332362" indent="0">
              <a:buNone/>
              <a:defRPr sz="800"/>
            </a:lvl4pPr>
            <a:lvl5pPr marL="1776482" indent="0">
              <a:buNone/>
              <a:defRPr sz="800"/>
            </a:lvl5pPr>
            <a:lvl6pPr marL="2220654" indent="0">
              <a:buNone/>
              <a:defRPr sz="800"/>
            </a:lvl6pPr>
            <a:lvl7pPr marL="2664830" indent="0">
              <a:buNone/>
              <a:defRPr sz="800"/>
            </a:lvl7pPr>
            <a:lvl8pPr marL="3109010" indent="0">
              <a:buNone/>
              <a:defRPr sz="800"/>
            </a:lvl8pPr>
            <a:lvl9pPr marL="355317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6A9A-9C0A-494C-BF14-6A8FD3C6B1F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8130-6784-42CB-9D30-FBB58131CDE7}" type="slidenum">
              <a:rPr lang="en-US" smtClean="0"/>
              <a:t>‹#›</a:t>
            </a:fld>
            <a:endParaRPr lang="en-US"/>
          </a:p>
        </p:txBody>
      </p:sp>
    </p:spTree>
    <p:extLst>
      <p:ext uri="{BB962C8B-B14F-4D97-AF65-F5344CB8AC3E}">
        <p14:creationId xmlns:p14="http://schemas.microsoft.com/office/powerpoint/2010/main" val="40768566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14EAC-A5B4-4498-95B0-9A258A406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1727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39" y="4406272"/>
            <a:ext cx="7773320" cy="1363028"/>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139" y="2906079"/>
            <a:ext cx="7773320" cy="1500188"/>
          </a:xfrm>
        </p:spPr>
        <p:txBody>
          <a:bodyPr anchor="b"/>
          <a:lstStyle>
            <a:lvl1pPr marL="0" indent="0">
              <a:buNone/>
              <a:defRPr sz="1900"/>
            </a:lvl1pPr>
            <a:lvl2pPr marL="417181" indent="0">
              <a:buNone/>
              <a:defRPr sz="1700"/>
            </a:lvl2pPr>
            <a:lvl3pPr marL="834400" indent="0">
              <a:buNone/>
              <a:defRPr sz="1400"/>
            </a:lvl3pPr>
            <a:lvl4pPr marL="1251616" indent="0">
              <a:buNone/>
              <a:defRPr sz="1300"/>
            </a:lvl4pPr>
            <a:lvl5pPr marL="1668910" indent="0">
              <a:buNone/>
              <a:defRPr sz="1300"/>
            </a:lvl5pPr>
            <a:lvl6pPr marL="2085996" indent="0">
              <a:buNone/>
              <a:defRPr sz="1300"/>
            </a:lvl6pPr>
            <a:lvl7pPr marL="2503224" indent="0">
              <a:buNone/>
              <a:defRPr sz="1300"/>
            </a:lvl7pPr>
            <a:lvl8pPr marL="2920456" indent="0">
              <a:buNone/>
              <a:defRPr sz="1300"/>
            </a:lvl8pPr>
            <a:lvl9pPr marL="3337658"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9F9536-F051-401F-ACF3-673B1AC459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10645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93"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595" y="1600421"/>
            <a:ext cx="4041514" cy="45262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E5855-8AC9-497F-AD15-E28C23D6AF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52904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4" y="1534492"/>
            <a:ext cx="4039980" cy="640080"/>
          </a:xfrm>
        </p:spPr>
        <p:txBody>
          <a:bodyPr anchor="b"/>
          <a:lstStyle>
            <a:lvl1pPr marL="0" indent="0">
              <a:buNone/>
              <a:defRPr sz="2200" b="1"/>
            </a:lvl1pPr>
            <a:lvl2pPr marL="417181" indent="0">
              <a:buNone/>
              <a:defRPr sz="1900" b="1"/>
            </a:lvl2pPr>
            <a:lvl3pPr marL="834400" indent="0">
              <a:buNone/>
              <a:defRPr sz="1700" b="1"/>
            </a:lvl3pPr>
            <a:lvl4pPr marL="1251616" indent="0">
              <a:buNone/>
              <a:defRPr sz="1400" b="1"/>
            </a:lvl4pPr>
            <a:lvl5pPr marL="1668910" indent="0">
              <a:buNone/>
              <a:defRPr sz="1400" b="1"/>
            </a:lvl5pPr>
            <a:lvl6pPr marL="2085996" indent="0">
              <a:buNone/>
              <a:defRPr sz="1400" b="1"/>
            </a:lvl6pPr>
            <a:lvl7pPr marL="2503224" indent="0">
              <a:buNone/>
              <a:defRPr sz="1400" b="1"/>
            </a:lvl7pPr>
            <a:lvl8pPr marL="2920456" indent="0">
              <a:buNone/>
              <a:defRPr sz="1400" b="1"/>
            </a:lvl8pPr>
            <a:lvl9pPr marL="333765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94" y="2174862"/>
            <a:ext cx="4039980"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5" y="1534492"/>
            <a:ext cx="4041514" cy="640080"/>
          </a:xfrm>
        </p:spPr>
        <p:txBody>
          <a:bodyPr anchor="b"/>
          <a:lstStyle>
            <a:lvl1pPr marL="0" indent="0">
              <a:buNone/>
              <a:defRPr sz="2200" b="1"/>
            </a:lvl1pPr>
            <a:lvl2pPr marL="417181" indent="0">
              <a:buNone/>
              <a:defRPr sz="1900" b="1"/>
            </a:lvl2pPr>
            <a:lvl3pPr marL="834400" indent="0">
              <a:buNone/>
              <a:defRPr sz="1700" b="1"/>
            </a:lvl3pPr>
            <a:lvl4pPr marL="1251616" indent="0">
              <a:buNone/>
              <a:defRPr sz="1400" b="1"/>
            </a:lvl4pPr>
            <a:lvl5pPr marL="1668910" indent="0">
              <a:buNone/>
              <a:defRPr sz="1400" b="1"/>
            </a:lvl5pPr>
            <a:lvl6pPr marL="2085996" indent="0">
              <a:buNone/>
              <a:defRPr sz="1400" b="1"/>
            </a:lvl6pPr>
            <a:lvl7pPr marL="2503224" indent="0">
              <a:buNone/>
              <a:defRPr sz="1400" b="1"/>
            </a:lvl7pPr>
            <a:lvl8pPr marL="2920456" indent="0">
              <a:buNone/>
              <a:defRPr sz="1400" b="1"/>
            </a:lvl8pPr>
            <a:lvl9pPr marL="333765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5" y="2174862"/>
            <a:ext cx="4041514" cy="395192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85404E-B28D-46BF-A532-176180F0B0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32557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91C382-63E4-493C-BD7C-8B7C477D2D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3978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0EF4E-D140-489A-9292-5B664A16C6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2904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16" y="272894"/>
            <a:ext cx="3008137" cy="11615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421" y="272896"/>
            <a:ext cx="5111686" cy="585358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16" y="1434473"/>
            <a:ext cx="3008137" cy="4692016"/>
          </a:xfrm>
        </p:spPr>
        <p:txBody>
          <a:bodyPr/>
          <a:lstStyle>
            <a:lvl1pPr marL="0" indent="0">
              <a:buNone/>
              <a:defRPr sz="1300"/>
            </a:lvl1pPr>
            <a:lvl2pPr marL="417181" indent="0">
              <a:buNone/>
              <a:defRPr sz="1100"/>
            </a:lvl2pPr>
            <a:lvl3pPr marL="834400" indent="0">
              <a:buNone/>
              <a:defRPr sz="800"/>
            </a:lvl3pPr>
            <a:lvl4pPr marL="1251616" indent="0">
              <a:buNone/>
              <a:defRPr sz="800"/>
            </a:lvl4pPr>
            <a:lvl5pPr marL="1668910" indent="0">
              <a:buNone/>
              <a:defRPr sz="800"/>
            </a:lvl5pPr>
            <a:lvl6pPr marL="2085996" indent="0">
              <a:buNone/>
              <a:defRPr sz="800"/>
            </a:lvl6pPr>
            <a:lvl7pPr marL="2503224" indent="0">
              <a:buNone/>
              <a:defRPr sz="800"/>
            </a:lvl7pPr>
            <a:lvl8pPr marL="2920456" indent="0">
              <a:buNone/>
              <a:defRPr sz="800"/>
            </a:lvl8pPr>
            <a:lvl9pPr marL="3337658"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DD0901-59DC-45D0-B6A2-8FC7901F4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86287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33" y="4800603"/>
            <a:ext cx="5485787" cy="56721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3033" y="612934"/>
            <a:ext cx="5485787" cy="4114800"/>
          </a:xfrm>
        </p:spPr>
        <p:txBody>
          <a:bodyPr/>
          <a:lstStyle>
            <a:lvl1pPr marL="0" indent="0">
              <a:buNone/>
              <a:defRPr sz="3000"/>
            </a:lvl1pPr>
            <a:lvl2pPr marL="417181" indent="0">
              <a:buNone/>
              <a:defRPr sz="2600"/>
            </a:lvl2pPr>
            <a:lvl3pPr marL="834400" indent="0">
              <a:buNone/>
              <a:defRPr sz="2200"/>
            </a:lvl3pPr>
            <a:lvl4pPr marL="1251616" indent="0">
              <a:buNone/>
              <a:defRPr sz="1900"/>
            </a:lvl4pPr>
            <a:lvl5pPr marL="1668910" indent="0">
              <a:buNone/>
              <a:defRPr sz="1900"/>
            </a:lvl5pPr>
            <a:lvl6pPr marL="2085996" indent="0">
              <a:buNone/>
              <a:defRPr sz="1900"/>
            </a:lvl6pPr>
            <a:lvl7pPr marL="2503224" indent="0">
              <a:buNone/>
              <a:defRPr sz="1900"/>
            </a:lvl7pPr>
            <a:lvl8pPr marL="2920456" indent="0">
              <a:buNone/>
              <a:defRPr sz="1900"/>
            </a:lvl8pPr>
            <a:lvl9pPr marL="3337658" indent="0">
              <a:buNone/>
              <a:defRPr sz="1900"/>
            </a:lvl9pPr>
          </a:lstStyle>
          <a:p>
            <a:pPr lvl="0"/>
            <a:endParaRPr lang="en-US" noProof="0" smtClean="0"/>
          </a:p>
        </p:txBody>
      </p:sp>
      <p:sp>
        <p:nvSpPr>
          <p:cNvPr id="4" name="Text Placeholder 3"/>
          <p:cNvSpPr>
            <a:spLocks noGrp="1"/>
          </p:cNvSpPr>
          <p:nvPr>
            <p:ph type="body" sz="half" idx="2"/>
          </p:nvPr>
        </p:nvSpPr>
        <p:spPr>
          <a:xfrm>
            <a:off x="1793033" y="5367817"/>
            <a:ext cx="5485787" cy="804386"/>
          </a:xfrm>
        </p:spPr>
        <p:txBody>
          <a:bodyPr/>
          <a:lstStyle>
            <a:lvl1pPr marL="0" indent="0">
              <a:buNone/>
              <a:defRPr sz="1300"/>
            </a:lvl1pPr>
            <a:lvl2pPr marL="417181" indent="0">
              <a:buNone/>
              <a:defRPr sz="1100"/>
            </a:lvl2pPr>
            <a:lvl3pPr marL="834400" indent="0">
              <a:buNone/>
              <a:defRPr sz="800"/>
            </a:lvl3pPr>
            <a:lvl4pPr marL="1251616" indent="0">
              <a:buNone/>
              <a:defRPr sz="800"/>
            </a:lvl4pPr>
            <a:lvl5pPr marL="1668910" indent="0">
              <a:buNone/>
              <a:defRPr sz="800"/>
            </a:lvl5pPr>
            <a:lvl6pPr marL="2085996" indent="0">
              <a:buNone/>
              <a:defRPr sz="800"/>
            </a:lvl6pPr>
            <a:lvl7pPr marL="2503224" indent="0">
              <a:buNone/>
              <a:defRPr sz="800"/>
            </a:lvl7pPr>
            <a:lvl8pPr marL="2920456" indent="0">
              <a:buNone/>
              <a:defRPr sz="800"/>
            </a:lvl8pPr>
            <a:lvl9pPr marL="3337658"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2A331-2944-4CE7-A154-3033342D42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98269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0BCBF-B694-4112-A99D-2B4FF16B43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34352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555" y="274320"/>
            <a:ext cx="2057554"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894" y="274320"/>
            <a:ext cx="6025474"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91802-EF54-4401-AC79-22F2025C5E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847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4" y="274830"/>
            <a:ext cx="8229600" cy="1143001"/>
          </a:xfrm>
          <a:prstGeom prst="rect">
            <a:avLst/>
          </a:prstGeom>
        </p:spPr>
        <p:txBody>
          <a:bodyPr vert="horz" lIns="88866" tIns="44483" rIns="88866" bIns="44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14" y="1600463"/>
            <a:ext cx="8229600" cy="4525963"/>
          </a:xfrm>
          <a:prstGeom prst="rect">
            <a:avLst/>
          </a:prstGeom>
        </p:spPr>
        <p:txBody>
          <a:bodyPr vert="horz" lIns="88866" tIns="44483" rIns="88866" bIns="44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14" y="6356804"/>
            <a:ext cx="2133600" cy="365125"/>
          </a:xfrm>
          <a:prstGeom prst="rect">
            <a:avLst/>
          </a:prstGeom>
        </p:spPr>
        <p:txBody>
          <a:bodyPr vert="horz" lIns="88866" tIns="44483" rIns="88866" bIns="44483" rtlCol="0" anchor="ctr"/>
          <a:lstStyle>
            <a:lvl1pPr algn="l">
              <a:defRPr sz="1200">
                <a:solidFill>
                  <a:schemeClr val="tx1">
                    <a:tint val="75000"/>
                  </a:schemeClr>
                </a:solidFill>
              </a:defRPr>
            </a:lvl1pPr>
          </a:lstStyle>
          <a:p>
            <a:fld id="{E41E6A9A-9C0A-494C-BF14-6A8FD3C6B1F8}" type="datetimeFigureOut">
              <a:rPr lang="en-US" smtClean="0"/>
              <a:t>12/15/2014</a:t>
            </a:fld>
            <a:endParaRPr lang="en-US"/>
          </a:p>
        </p:txBody>
      </p:sp>
      <p:sp>
        <p:nvSpPr>
          <p:cNvPr id="5" name="Footer Placeholder 4"/>
          <p:cNvSpPr>
            <a:spLocks noGrp="1"/>
          </p:cNvSpPr>
          <p:nvPr>
            <p:ph type="ftr" sz="quarter" idx="3"/>
          </p:nvPr>
        </p:nvSpPr>
        <p:spPr>
          <a:xfrm>
            <a:off x="3124214" y="6356804"/>
            <a:ext cx="2895600" cy="365125"/>
          </a:xfrm>
          <a:prstGeom prst="rect">
            <a:avLst/>
          </a:prstGeom>
        </p:spPr>
        <p:txBody>
          <a:bodyPr vert="horz" lIns="88866" tIns="44483" rIns="88866" bIns="4448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14" y="6356804"/>
            <a:ext cx="2133600" cy="365125"/>
          </a:xfrm>
          <a:prstGeom prst="rect">
            <a:avLst/>
          </a:prstGeom>
        </p:spPr>
        <p:txBody>
          <a:bodyPr vert="horz" lIns="88866" tIns="44483" rIns="88866" bIns="44483" rtlCol="0" anchor="ctr"/>
          <a:lstStyle>
            <a:lvl1pPr algn="r">
              <a:defRPr sz="1200">
                <a:solidFill>
                  <a:schemeClr val="tx1">
                    <a:tint val="75000"/>
                  </a:schemeClr>
                </a:solidFill>
              </a:defRPr>
            </a:lvl1pPr>
          </a:lstStyle>
          <a:p>
            <a:fld id="{B9778130-6784-42CB-9D30-FBB58131CDE7}" type="slidenum">
              <a:rPr lang="en-US" smtClean="0"/>
              <a:t>‹#›</a:t>
            </a:fld>
            <a:endParaRPr lang="en-US"/>
          </a:p>
        </p:txBody>
      </p:sp>
    </p:spTree>
    <p:extLst>
      <p:ext uri="{BB962C8B-B14F-4D97-AF65-F5344CB8AC3E}">
        <p14:creationId xmlns:p14="http://schemas.microsoft.com/office/powerpoint/2010/main" val="174013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88240" rtl="0" eaLnBrk="1" latinLnBrk="0" hangingPunct="1">
        <a:spcBef>
          <a:spcPct val="0"/>
        </a:spcBef>
        <a:buNone/>
        <a:defRPr sz="4400" kern="1200">
          <a:solidFill>
            <a:schemeClr val="tx1"/>
          </a:solidFill>
          <a:latin typeface="+mj-lt"/>
          <a:ea typeface="+mj-ea"/>
          <a:cs typeface="+mj-cs"/>
        </a:defRPr>
      </a:lvl1pPr>
    </p:titleStyle>
    <p:bodyStyle>
      <a:lvl1pPr marL="333113" indent="-333113" algn="l" defTabSz="8882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21717" indent="-277454" algn="l" defTabSz="888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10338" indent="-222062" algn="l" defTabSz="88824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54514" indent="-222062" algn="l" defTabSz="8882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98668" indent="-222062" algn="l" defTabSz="8882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42820" indent="-222062" algn="l" defTabSz="8882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86978" indent="-222062" algn="l" defTabSz="8882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31127" indent="-222062" algn="l" defTabSz="8882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75259" indent="-222062" algn="l" defTabSz="8882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88240" rtl="0" eaLnBrk="1" latinLnBrk="0" hangingPunct="1">
        <a:defRPr sz="1800" kern="1200">
          <a:solidFill>
            <a:schemeClr val="tx1"/>
          </a:solidFill>
          <a:latin typeface="+mn-lt"/>
          <a:ea typeface="+mn-ea"/>
          <a:cs typeface="+mn-cs"/>
        </a:defRPr>
      </a:lvl1pPr>
      <a:lvl2pPr marL="444149" algn="l" defTabSz="888240" rtl="0" eaLnBrk="1" latinLnBrk="0" hangingPunct="1">
        <a:defRPr sz="1800" kern="1200">
          <a:solidFill>
            <a:schemeClr val="tx1"/>
          </a:solidFill>
          <a:latin typeface="+mn-lt"/>
          <a:ea typeface="+mn-ea"/>
          <a:cs typeface="+mn-cs"/>
        </a:defRPr>
      </a:lvl2pPr>
      <a:lvl3pPr marL="888240" algn="l" defTabSz="888240" rtl="0" eaLnBrk="1" latinLnBrk="0" hangingPunct="1">
        <a:defRPr sz="1800" kern="1200">
          <a:solidFill>
            <a:schemeClr val="tx1"/>
          </a:solidFill>
          <a:latin typeface="+mn-lt"/>
          <a:ea typeface="+mn-ea"/>
          <a:cs typeface="+mn-cs"/>
        </a:defRPr>
      </a:lvl3pPr>
      <a:lvl4pPr marL="1332362" algn="l" defTabSz="888240" rtl="0" eaLnBrk="1" latinLnBrk="0" hangingPunct="1">
        <a:defRPr sz="1800" kern="1200">
          <a:solidFill>
            <a:schemeClr val="tx1"/>
          </a:solidFill>
          <a:latin typeface="+mn-lt"/>
          <a:ea typeface="+mn-ea"/>
          <a:cs typeface="+mn-cs"/>
        </a:defRPr>
      </a:lvl4pPr>
      <a:lvl5pPr marL="1776482" algn="l" defTabSz="888240" rtl="0" eaLnBrk="1" latinLnBrk="0" hangingPunct="1">
        <a:defRPr sz="1800" kern="1200">
          <a:solidFill>
            <a:schemeClr val="tx1"/>
          </a:solidFill>
          <a:latin typeface="+mn-lt"/>
          <a:ea typeface="+mn-ea"/>
          <a:cs typeface="+mn-cs"/>
        </a:defRPr>
      </a:lvl5pPr>
      <a:lvl6pPr marL="2220654" algn="l" defTabSz="888240" rtl="0" eaLnBrk="1" latinLnBrk="0" hangingPunct="1">
        <a:defRPr sz="1800" kern="1200">
          <a:solidFill>
            <a:schemeClr val="tx1"/>
          </a:solidFill>
          <a:latin typeface="+mn-lt"/>
          <a:ea typeface="+mn-ea"/>
          <a:cs typeface="+mn-cs"/>
        </a:defRPr>
      </a:lvl6pPr>
      <a:lvl7pPr marL="2664830" algn="l" defTabSz="888240" rtl="0" eaLnBrk="1" latinLnBrk="0" hangingPunct="1">
        <a:defRPr sz="1800" kern="1200">
          <a:solidFill>
            <a:schemeClr val="tx1"/>
          </a:solidFill>
          <a:latin typeface="+mn-lt"/>
          <a:ea typeface="+mn-ea"/>
          <a:cs typeface="+mn-cs"/>
        </a:defRPr>
      </a:lvl7pPr>
      <a:lvl8pPr marL="3109010" algn="l" defTabSz="888240" rtl="0" eaLnBrk="1" latinLnBrk="0" hangingPunct="1">
        <a:defRPr sz="1800" kern="1200">
          <a:solidFill>
            <a:schemeClr val="tx1"/>
          </a:solidFill>
          <a:latin typeface="+mn-lt"/>
          <a:ea typeface="+mn-ea"/>
          <a:cs typeface="+mn-cs"/>
        </a:defRPr>
      </a:lvl8pPr>
      <a:lvl9pPr marL="3553170" algn="l" defTabSz="88824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713420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555622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366615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291337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07769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063040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543620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958827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729865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2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42700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24" tIns="41620" rIns="83224" bIns="416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24" tIns="41620" rIns="83224" bIns="416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95"/>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24" tIns="41620" rIns="83224" bIns="41620" numCol="1" anchor="t" anchorCtr="0" compatLnSpc="1">
            <a:prstTxWarp prst="textNoShape">
              <a:avLst/>
            </a:prstTxWarp>
          </a:bodyPr>
          <a:lstStyle>
            <a:lvl1pPr>
              <a:defRPr sz="13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95"/>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24" tIns="41620" rIns="83224" bIns="41620" numCol="1" anchor="t" anchorCtr="0" compatLnSpc="1">
            <a:prstTxWarp prst="textNoShape">
              <a:avLst/>
            </a:prstTxWarp>
          </a:bodyPr>
          <a:lstStyle>
            <a:lvl1pPr algn="ctr">
              <a:defRPr sz="13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95"/>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24" tIns="41620" rIns="83224" bIns="41620" numCol="1" anchor="t" anchorCtr="0" compatLnSpc="1">
            <a:prstTxWarp prst="textNoShape">
              <a:avLst/>
            </a:prstTxWarp>
          </a:bodyPr>
          <a:lstStyle>
            <a:lvl1pPr algn="r">
              <a:defRPr sz="1300"/>
            </a:lvl1pPr>
          </a:lstStyle>
          <a:p>
            <a:pPr fontAlgn="base">
              <a:spcBef>
                <a:spcPct val="0"/>
              </a:spcBef>
              <a:spcAft>
                <a:spcPct val="0"/>
              </a:spcAft>
              <a:defRPr/>
            </a:pPr>
            <a:fld id="{1CA17E2A-A6EF-42A2-B938-266FD261AFFF}"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1521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5868" algn="ctr" rtl="0" fontAlgn="base">
        <a:spcBef>
          <a:spcPct val="0"/>
        </a:spcBef>
        <a:spcAft>
          <a:spcPct val="0"/>
        </a:spcAft>
        <a:defRPr sz="4100">
          <a:solidFill>
            <a:schemeClr val="tx2"/>
          </a:solidFill>
          <a:latin typeface="Arial" charset="0"/>
        </a:defRPr>
      </a:lvl6pPr>
      <a:lvl7pPr marL="831823" algn="ctr" rtl="0" fontAlgn="base">
        <a:spcBef>
          <a:spcPct val="0"/>
        </a:spcBef>
        <a:spcAft>
          <a:spcPct val="0"/>
        </a:spcAft>
        <a:defRPr sz="4100">
          <a:solidFill>
            <a:schemeClr val="tx2"/>
          </a:solidFill>
          <a:latin typeface="Arial" charset="0"/>
        </a:defRPr>
      </a:lvl7pPr>
      <a:lvl8pPr marL="1247704" algn="ctr" rtl="0" fontAlgn="base">
        <a:spcBef>
          <a:spcPct val="0"/>
        </a:spcBef>
        <a:spcAft>
          <a:spcPct val="0"/>
        </a:spcAft>
        <a:defRPr sz="4100">
          <a:solidFill>
            <a:schemeClr val="tx2"/>
          </a:solidFill>
          <a:latin typeface="Arial" charset="0"/>
        </a:defRPr>
      </a:lvl8pPr>
      <a:lvl9pPr marL="1663726" algn="ctr" rtl="0" fontAlgn="base">
        <a:spcBef>
          <a:spcPct val="0"/>
        </a:spcBef>
        <a:spcAft>
          <a:spcPct val="0"/>
        </a:spcAft>
        <a:defRPr sz="4100">
          <a:solidFill>
            <a:schemeClr val="tx2"/>
          </a:solidFill>
          <a:latin typeface="Arial" charset="0"/>
        </a:defRPr>
      </a:lvl9pPr>
    </p:titleStyle>
    <p:bodyStyle>
      <a:lvl1pPr marL="312010" indent="-312010" algn="l" rtl="0" eaLnBrk="0" fontAlgn="base" hangingPunct="0">
        <a:spcBef>
          <a:spcPct val="20000"/>
        </a:spcBef>
        <a:spcAft>
          <a:spcPct val="0"/>
        </a:spcAft>
        <a:buChar char="•"/>
        <a:defRPr sz="3000">
          <a:solidFill>
            <a:schemeClr val="tx1"/>
          </a:solidFill>
          <a:latin typeface="+mn-lt"/>
          <a:ea typeface="+mn-ea"/>
          <a:cs typeface="+mn-cs"/>
        </a:defRPr>
      </a:lvl1pPr>
      <a:lvl2pPr marL="675856" indent="-259945" algn="l" rtl="0" eaLnBrk="0" fontAlgn="base" hangingPunct="0">
        <a:spcBef>
          <a:spcPct val="20000"/>
        </a:spcBef>
        <a:spcAft>
          <a:spcPct val="0"/>
        </a:spcAft>
        <a:buChar char="–"/>
        <a:defRPr sz="2600">
          <a:solidFill>
            <a:schemeClr val="tx1"/>
          </a:solidFill>
          <a:latin typeface="+mn-lt"/>
        </a:defRPr>
      </a:lvl2pPr>
      <a:lvl3pPr marL="1039711" indent="-207946" algn="l" rtl="0" eaLnBrk="0" fontAlgn="base" hangingPunct="0">
        <a:spcBef>
          <a:spcPct val="20000"/>
        </a:spcBef>
        <a:spcAft>
          <a:spcPct val="0"/>
        </a:spcAft>
        <a:buChar char="•"/>
        <a:defRPr sz="2200">
          <a:solidFill>
            <a:schemeClr val="tx1"/>
          </a:solidFill>
          <a:latin typeface="+mn-lt"/>
        </a:defRPr>
      </a:lvl3pPr>
      <a:lvl4pPr marL="1455616" indent="-207946" algn="l" rtl="0" eaLnBrk="0" fontAlgn="base" hangingPunct="0">
        <a:spcBef>
          <a:spcPct val="20000"/>
        </a:spcBef>
        <a:spcAft>
          <a:spcPct val="0"/>
        </a:spcAft>
        <a:buChar char="–"/>
        <a:defRPr sz="1900">
          <a:solidFill>
            <a:schemeClr val="tx1"/>
          </a:solidFill>
          <a:latin typeface="+mn-lt"/>
        </a:defRPr>
      </a:lvl4pPr>
      <a:lvl5pPr marL="1871563" indent="-207946" algn="l" rtl="0" eaLnBrk="0" fontAlgn="base" hangingPunct="0">
        <a:spcBef>
          <a:spcPct val="20000"/>
        </a:spcBef>
        <a:spcAft>
          <a:spcPct val="0"/>
        </a:spcAft>
        <a:buChar char="»"/>
        <a:defRPr sz="1900">
          <a:solidFill>
            <a:schemeClr val="tx1"/>
          </a:solidFill>
          <a:latin typeface="+mn-lt"/>
        </a:defRPr>
      </a:lvl5pPr>
      <a:lvl6pPr marL="2287462" indent="-207946" algn="l" rtl="0" fontAlgn="base">
        <a:spcBef>
          <a:spcPct val="20000"/>
        </a:spcBef>
        <a:spcAft>
          <a:spcPct val="0"/>
        </a:spcAft>
        <a:buChar char="»"/>
        <a:defRPr sz="1900">
          <a:solidFill>
            <a:schemeClr val="tx1"/>
          </a:solidFill>
          <a:latin typeface="+mn-lt"/>
        </a:defRPr>
      </a:lvl6pPr>
      <a:lvl7pPr marL="2703436" indent="-207946" algn="l" rtl="0" fontAlgn="base">
        <a:spcBef>
          <a:spcPct val="20000"/>
        </a:spcBef>
        <a:spcAft>
          <a:spcPct val="0"/>
        </a:spcAft>
        <a:buChar char="»"/>
        <a:defRPr sz="1900">
          <a:solidFill>
            <a:schemeClr val="tx1"/>
          </a:solidFill>
          <a:latin typeface="+mn-lt"/>
        </a:defRPr>
      </a:lvl7pPr>
      <a:lvl8pPr marL="3119182" indent="-207946" algn="l" rtl="0" fontAlgn="base">
        <a:spcBef>
          <a:spcPct val="20000"/>
        </a:spcBef>
        <a:spcAft>
          <a:spcPct val="0"/>
        </a:spcAft>
        <a:buChar char="»"/>
        <a:defRPr sz="1900">
          <a:solidFill>
            <a:schemeClr val="tx1"/>
          </a:solidFill>
          <a:latin typeface="+mn-lt"/>
        </a:defRPr>
      </a:lvl8pPr>
      <a:lvl9pPr marL="3535153" indent="-207946" algn="l" rtl="0" fontAlgn="base">
        <a:spcBef>
          <a:spcPct val="20000"/>
        </a:spcBef>
        <a:spcAft>
          <a:spcPct val="0"/>
        </a:spcAft>
        <a:buChar char="»"/>
        <a:defRPr sz="1900">
          <a:solidFill>
            <a:schemeClr val="tx1"/>
          </a:solidFill>
          <a:latin typeface="+mn-lt"/>
        </a:defRPr>
      </a:lvl9pPr>
    </p:bodyStyle>
    <p:otherStyle>
      <a:defPPr>
        <a:defRPr lang="en-US"/>
      </a:defPPr>
      <a:lvl1pPr marL="0" algn="l" defTabSz="831823" rtl="0" eaLnBrk="1" latinLnBrk="0" hangingPunct="1">
        <a:defRPr sz="1700" kern="1200">
          <a:solidFill>
            <a:schemeClr val="tx1"/>
          </a:solidFill>
          <a:latin typeface="+mn-lt"/>
          <a:ea typeface="+mn-ea"/>
          <a:cs typeface="+mn-cs"/>
        </a:defRPr>
      </a:lvl1pPr>
      <a:lvl2pPr marL="415868" algn="l" defTabSz="831823" rtl="0" eaLnBrk="1" latinLnBrk="0" hangingPunct="1">
        <a:defRPr sz="1700" kern="1200">
          <a:solidFill>
            <a:schemeClr val="tx1"/>
          </a:solidFill>
          <a:latin typeface="+mn-lt"/>
          <a:ea typeface="+mn-ea"/>
          <a:cs typeface="+mn-cs"/>
        </a:defRPr>
      </a:lvl2pPr>
      <a:lvl3pPr marL="831823" algn="l" defTabSz="831823" rtl="0" eaLnBrk="1" latinLnBrk="0" hangingPunct="1">
        <a:defRPr sz="1700" kern="1200">
          <a:solidFill>
            <a:schemeClr val="tx1"/>
          </a:solidFill>
          <a:latin typeface="+mn-lt"/>
          <a:ea typeface="+mn-ea"/>
          <a:cs typeface="+mn-cs"/>
        </a:defRPr>
      </a:lvl3pPr>
      <a:lvl4pPr marL="1247704" algn="l" defTabSz="831823" rtl="0" eaLnBrk="1" latinLnBrk="0" hangingPunct="1">
        <a:defRPr sz="1700" kern="1200">
          <a:solidFill>
            <a:schemeClr val="tx1"/>
          </a:solidFill>
          <a:latin typeface="+mn-lt"/>
          <a:ea typeface="+mn-ea"/>
          <a:cs typeface="+mn-cs"/>
        </a:defRPr>
      </a:lvl4pPr>
      <a:lvl5pPr marL="1663726" algn="l" defTabSz="831823" rtl="0" eaLnBrk="1" latinLnBrk="0" hangingPunct="1">
        <a:defRPr sz="1700" kern="1200">
          <a:solidFill>
            <a:schemeClr val="tx1"/>
          </a:solidFill>
          <a:latin typeface="+mn-lt"/>
          <a:ea typeface="+mn-ea"/>
          <a:cs typeface="+mn-cs"/>
        </a:defRPr>
      </a:lvl5pPr>
      <a:lvl6pPr marL="2079416" algn="l" defTabSz="831823" rtl="0" eaLnBrk="1" latinLnBrk="0" hangingPunct="1">
        <a:defRPr sz="1700" kern="1200">
          <a:solidFill>
            <a:schemeClr val="tx1"/>
          </a:solidFill>
          <a:latin typeface="+mn-lt"/>
          <a:ea typeface="+mn-ea"/>
          <a:cs typeface="+mn-cs"/>
        </a:defRPr>
      </a:lvl6pPr>
      <a:lvl7pPr marL="2495390" algn="l" defTabSz="831823" rtl="0" eaLnBrk="1" latinLnBrk="0" hangingPunct="1">
        <a:defRPr sz="1700" kern="1200">
          <a:solidFill>
            <a:schemeClr val="tx1"/>
          </a:solidFill>
          <a:latin typeface="+mn-lt"/>
          <a:ea typeface="+mn-ea"/>
          <a:cs typeface="+mn-cs"/>
        </a:defRPr>
      </a:lvl7pPr>
      <a:lvl8pPr marL="2911276" algn="l" defTabSz="831823" rtl="0" eaLnBrk="1" latinLnBrk="0" hangingPunct="1">
        <a:defRPr sz="1700" kern="1200">
          <a:solidFill>
            <a:schemeClr val="tx1"/>
          </a:solidFill>
          <a:latin typeface="+mn-lt"/>
          <a:ea typeface="+mn-ea"/>
          <a:cs typeface="+mn-cs"/>
        </a:defRPr>
      </a:lvl8pPr>
      <a:lvl9pPr marL="3327221" algn="l" defTabSz="831823" rtl="0" eaLnBrk="1" latinLnBrk="0" hangingPunct="1">
        <a:defRPr sz="17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701"/>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074204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689"/>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9862718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665"/>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6595678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653"/>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96879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358"/>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611"/>
            <a:ext cx="8229600" cy="45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68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defRPr sz="14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68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ctr">
              <a:defRPr sz="14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68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58" tIns="44624" rIns="89158" bIns="44624" numCol="1" anchor="t" anchorCtr="0" compatLnSpc="1">
            <a:prstTxWarp prst="textNoShape">
              <a:avLst/>
            </a:prstTxWarp>
          </a:bodyPr>
          <a:lstStyle>
            <a:lvl1pPr algn="r">
              <a:defRPr sz="1400"/>
            </a:lvl1pPr>
          </a:lstStyle>
          <a:p>
            <a:pPr defTabSz="891053" fontAlgn="base">
              <a:spcBef>
                <a:spcPct val="0"/>
              </a:spcBef>
              <a:spcAft>
                <a:spcPct val="0"/>
              </a:spcAft>
              <a:defRPr/>
            </a:pPr>
            <a:fld id="{15338410-B15D-48AC-910B-41C779BFE6FB}"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032035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45547" algn="ctr" rtl="0" fontAlgn="base">
        <a:spcBef>
          <a:spcPct val="0"/>
        </a:spcBef>
        <a:spcAft>
          <a:spcPct val="0"/>
        </a:spcAft>
        <a:defRPr sz="4400">
          <a:solidFill>
            <a:schemeClr val="tx2"/>
          </a:solidFill>
          <a:latin typeface="Arial" pitchFamily="34" charset="0"/>
        </a:defRPr>
      </a:lvl6pPr>
      <a:lvl7pPr marL="891053" algn="ctr" rtl="0" fontAlgn="base">
        <a:spcBef>
          <a:spcPct val="0"/>
        </a:spcBef>
        <a:spcAft>
          <a:spcPct val="0"/>
        </a:spcAft>
        <a:defRPr sz="4400">
          <a:solidFill>
            <a:schemeClr val="tx2"/>
          </a:solidFill>
          <a:latin typeface="Arial" pitchFamily="34" charset="0"/>
        </a:defRPr>
      </a:lvl7pPr>
      <a:lvl8pPr marL="1336572" algn="ctr" rtl="0" fontAlgn="base">
        <a:spcBef>
          <a:spcPct val="0"/>
        </a:spcBef>
        <a:spcAft>
          <a:spcPct val="0"/>
        </a:spcAft>
        <a:defRPr sz="4400">
          <a:solidFill>
            <a:schemeClr val="tx2"/>
          </a:solidFill>
          <a:latin typeface="Arial" pitchFamily="34" charset="0"/>
        </a:defRPr>
      </a:lvl8pPr>
      <a:lvl9pPr marL="1782097" algn="ctr" rtl="0" fontAlgn="base">
        <a:spcBef>
          <a:spcPct val="0"/>
        </a:spcBef>
        <a:spcAft>
          <a:spcPct val="0"/>
        </a:spcAft>
        <a:defRPr sz="4400">
          <a:solidFill>
            <a:schemeClr val="tx2"/>
          </a:solidFill>
          <a:latin typeface="Arial" pitchFamily="34" charset="0"/>
        </a:defRPr>
      </a:lvl9pPr>
    </p:titleStyle>
    <p:bodyStyle>
      <a:lvl1pPr marL="334138" indent="-334138" algn="l" rtl="0" eaLnBrk="0" fontAlgn="base" hangingPunct="0">
        <a:spcBef>
          <a:spcPct val="20000"/>
        </a:spcBef>
        <a:spcAft>
          <a:spcPct val="0"/>
        </a:spcAft>
        <a:buChar char="•"/>
        <a:defRPr sz="3200">
          <a:solidFill>
            <a:schemeClr val="tx1"/>
          </a:solidFill>
          <a:latin typeface="+mn-lt"/>
          <a:ea typeface="+mn-ea"/>
          <a:cs typeface="+mn-cs"/>
        </a:defRPr>
      </a:lvl1pPr>
      <a:lvl2pPr marL="723906" indent="-278336" algn="l" rtl="0" eaLnBrk="0" fontAlgn="base" hangingPunct="0">
        <a:spcBef>
          <a:spcPct val="20000"/>
        </a:spcBef>
        <a:spcAft>
          <a:spcPct val="0"/>
        </a:spcAft>
        <a:buChar char="–"/>
        <a:defRPr sz="2800">
          <a:solidFill>
            <a:schemeClr val="tx1"/>
          </a:solidFill>
          <a:latin typeface="+mn-lt"/>
        </a:defRPr>
      </a:lvl2pPr>
      <a:lvl3pPr marL="1113784" indent="-222767" algn="l" rtl="0" eaLnBrk="0" fontAlgn="base" hangingPunct="0">
        <a:spcBef>
          <a:spcPct val="20000"/>
        </a:spcBef>
        <a:spcAft>
          <a:spcPct val="0"/>
        </a:spcAft>
        <a:buChar char="•"/>
        <a:defRPr sz="2400">
          <a:solidFill>
            <a:schemeClr val="tx1"/>
          </a:solidFill>
          <a:latin typeface="+mn-lt"/>
        </a:defRPr>
      </a:lvl3pPr>
      <a:lvl4pPr marL="1559399" indent="-222767" algn="l" rtl="0" eaLnBrk="0" fontAlgn="base" hangingPunct="0">
        <a:spcBef>
          <a:spcPct val="20000"/>
        </a:spcBef>
        <a:spcAft>
          <a:spcPct val="0"/>
        </a:spcAft>
        <a:buChar char="–"/>
        <a:defRPr sz="2000">
          <a:solidFill>
            <a:schemeClr val="tx1"/>
          </a:solidFill>
          <a:latin typeface="+mn-lt"/>
        </a:defRPr>
      </a:lvl4pPr>
      <a:lvl5pPr marL="2004953" indent="-222767" algn="l" rtl="0" eaLnBrk="0" fontAlgn="base" hangingPunct="0">
        <a:spcBef>
          <a:spcPct val="20000"/>
        </a:spcBef>
        <a:spcAft>
          <a:spcPct val="0"/>
        </a:spcAft>
        <a:buChar char="»"/>
        <a:defRPr sz="2000">
          <a:solidFill>
            <a:schemeClr val="tx1"/>
          </a:solidFill>
          <a:latin typeface="+mn-lt"/>
        </a:defRPr>
      </a:lvl5pPr>
      <a:lvl6pPr marL="2450506" indent="-222767" algn="l" rtl="0" fontAlgn="base">
        <a:spcBef>
          <a:spcPct val="20000"/>
        </a:spcBef>
        <a:spcAft>
          <a:spcPct val="0"/>
        </a:spcAft>
        <a:buChar char="»"/>
        <a:defRPr sz="2000">
          <a:solidFill>
            <a:schemeClr val="tx1"/>
          </a:solidFill>
          <a:latin typeface="+mn-lt"/>
        </a:defRPr>
      </a:lvl6pPr>
      <a:lvl7pPr marL="2896040" indent="-222767" algn="l" rtl="0" fontAlgn="base">
        <a:spcBef>
          <a:spcPct val="20000"/>
        </a:spcBef>
        <a:spcAft>
          <a:spcPct val="0"/>
        </a:spcAft>
        <a:buChar char="»"/>
        <a:defRPr sz="2000">
          <a:solidFill>
            <a:schemeClr val="tx1"/>
          </a:solidFill>
          <a:latin typeface="+mn-lt"/>
        </a:defRPr>
      </a:lvl7pPr>
      <a:lvl8pPr marL="3341576" indent="-222767" algn="l" rtl="0" fontAlgn="base">
        <a:spcBef>
          <a:spcPct val="20000"/>
        </a:spcBef>
        <a:spcAft>
          <a:spcPct val="0"/>
        </a:spcAft>
        <a:buChar char="»"/>
        <a:defRPr sz="2000">
          <a:solidFill>
            <a:schemeClr val="tx1"/>
          </a:solidFill>
          <a:latin typeface="+mn-lt"/>
        </a:defRPr>
      </a:lvl8pPr>
      <a:lvl9pPr marL="3787127" indent="-222767" algn="l" rtl="0" fontAlgn="base">
        <a:spcBef>
          <a:spcPct val="20000"/>
        </a:spcBef>
        <a:spcAft>
          <a:spcPct val="0"/>
        </a:spcAft>
        <a:buChar char="»"/>
        <a:defRPr sz="2000">
          <a:solidFill>
            <a:schemeClr val="tx1"/>
          </a:solidFill>
          <a:latin typeface="+mn-lt"/>
        </a:defRPr>
      </a:lvl9pPr>
    </p:bodyStyle>
    <p:otherStyle>
      <a:defPPr>
        <a:defRPr lang="en-US"/>
      </a:defPPr>
      <a:lvl1pPr marL="0" algn="l" defTabSz="891053" rtl="0" eaLnBrk="1" latinLnBrk="0" hangingPunct="1">
        <a:defRPr sz="1800" kern="1200">
          <a:solidFill>
            <a:schemeClr val="tx1"/>
          </a:solidFill>
          <a:latin typeface="+mn-lt"/>
          <a:ea typeface="+mn-ea"/>
          <a:cs typeface="+mn-cs"/>
        </a:defRPr>
      </a:lvl1pPr>
      <a:lvl2pPr marL="445547" algn="l" defTabSz="891053" rtl="0" eaLnBrk="1" latinLnBrk="0" hangingPunct="1">
        <a:defRPr sz="1800" kern="1200">
          <a:solidFill>
            <a:schemeClr val="tx1"/>
          </a:solidFill>
          <a:latin typeface="+mn-lt"/>
          <a:ea typeface="+mn-ea"/>
          <a:cs typeface="+mn-cs"/>
        </a:defRPr>
      </a:lvl2pPr>
      <a:lvl3pPr marL="891053" algn="l" defTabSz="891053" rtl="0" eaLnBrk="1" latinLnBrk="0" hangingPunct="1">
        <a:defRPr sz="1800" kern="1200">
          <a:solidFill>
            <a:schemeClr val="tx1"/>
          </a:solidFill>
          <a:latin typeface="+mn-lt"/>
          <a:ea typeface="+mn-ea"/>
          <a:cs typeface="+mn-cs"/>
        </a:defRPr>
      </a:lvl3pPr>
      <a:lvl4pPr marL="1336572" algn="l" defTabSz="891053" rtl="0" eaLnBrk="1" latinLnBrk="0" hangingPunct="1">
        <a:defRPr sz="1800" kern="1200">
          <a:solidFill>
            <a:schemeClr val="tx1"/>
          </a:solidFill>
          <a:latin typeface="+mn-lt"/>
          <a:ea typeface="+mn-ea"/>
          <a:cs typeface="+mn-cs"/>
        </a:defRPr>
      </a:lvl4pPr>
      <a:lvl5pPr marL="1782097" algn="l" defTabSz="891053" rtl="0" eaLnBrk="1" latinLnBrk="0" hangingPunct="1">
        <a:defRPr sz="1800" kern="1200">
          <a:solidFill>
            <a:schemeClr val="tx1"/>
          </a:solidFill>
          <a:latin typeface="+mn-lt"/>
          <a:ea typeface="+mn-ea"/>
          <a:cs typeface="+mn-cs"/>
        </a:defRPr>
      </a:lvl5pPr>
      <a:lvl6pPr marL="2227610" algn="l" defTabSz="891053" rtl="0" eaLnBrk="1" latinLnBrk="0" hangingPunct="1">
        <a:defRPr sz="1800" kern="1200">
          <a:solidFill>
            <a:schemeClr val="tx1"/>
          </a:solidFill>
          <a:latin typeface="+mn-lt"/>
          <a:ea typeface="+mn-ea"/>
          <a:cs typeface="+mn-cs"/>
        </a:defRPr>
      </a:lvl6pPr>
      <a:lvl7pPr marL="2673173" algn="l" defTabSz="891053" rtl="0" eaLnBrk="1" latinLnBrk="0" hangingPunct="1">
        <a:defRPr sz="1800" kern="1200">
          <a:solidFill>
            <a:schemeClr val="tx1"/>
          </a:solidFill>
          <a:latin typeface="+mn-lt"/>
          <a:ea typeface="+mn-ea"/>
          <a:cs typeface="+mn-cs"/>
        </a:defRPr>
      </a:lvl7pPr>
      <a:lvl8pPr marL="3118736" algn="l" defTabSz="891053" rtl="0" eaLnBrk="1" latinLnBrk="0" hangingPunct="1">
        <a:defRPr sz="1800" kern="1200">
          <a:solidFill>
            <a:schemeClr val="tx1"/>
          </a:solidFill>
          <a:latin typeface="+mn-lt"/>
          <a:ea typeface="+mn-ea"/>
          <a:cs typeface="+mn-cs"/>
        </a:defRPr>
      </a:lvl8pPr>
      <a:lvl9pPr marL="3564296" algn="l" defTabSz="89105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00" tIns="49970" rIns="100000" bIns="4997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00" tIns="49970" rIns="100000" bIns="4997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00" tIns="49970" rIns="100000" bIns="49970" numCol="1" anchor="t" anchorCtr="0" compatLnSpc="1">
            <a:prstTxWarp prst="textNoShape">
              <a:avLst/>
            </a:prstTxWarp>
          </a:bodyPr>
          <a:lstStyle>
            <a:lvl1pPr>
              <a:defRPr sz="1600"/>
            </a:lvl1pPr>
          </a:lstStyle>
          <a:p>
            <a:pPr defTabSz="893255"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00" tIns="49970" rIns="100000" bIns="49970" numCol="1" anchor="t" anchorCtr="0" compatLnSpc="1">
            <a:prstTxWarp prst="textNoShape">
              <a:avLst/>
            </a:prstTxWarp>
          </a:bodyPr>
          <a:lstStyle>
            <a:lvl1pPr algn="ctr">
              <a:defRPr sz="1600"/>
            </a:lvl1pPr>
          </a:lstStyle>
          <a:p>
            <a:pPr defTabSz="893255"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00" tIns="49970" rIns="100000" bIns="49970" numCol="1" anchor="t" anchorCtr="0" compatLnSpc="1">
            <a:prstTxWarp prst="textNoShape">
              <a:avLst/>
            </a:prstTxWarp>
          </a:bodyPr>
          <a:lstStyle>
            <a:lvl1pPr algn="r">
              <a:defRPr sz="1600"/>
            </a:lvl1pPr>
          </a:lstStyle>
          <a:p>
            <a:pPr defTabSz="893255" fontAlgn="base">
              <a:spcBef>
                <a:spcPct val="0"/>
              </a:spcBef>
              <a:spcAft>
                <a:spcPct val="0"/>
              </a:spcAft>
              <a:defRPr/>
            </a:pPr>
            <a:fld id="{7E3BCDEB-0283-4DFB-8784-941CC154E5BF}" type="slidenum">
              <a:rPr lang="en-US" altLang="en-US" smtClean="0">
                <a:solidFill>
                  <a:srgbClr val="000000"/>
                </a:solidFill>
              </a:rPr>
              <a:pPr defTabSz="89325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0598892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499880" algn="ctr" rtl="0" fontAlgn="base">
        <a:spcBef>
          <a:spcPct val="0"/>
        </a:spcBef>
        <a:spcAft>
          <a:spcPct val="0"/>
        </a:spcAft>
        <a:defRPr sz="4900">
          <a:solidFill>
            <a:schemeClr val="tx2"/>
          </a:solidFill>
          <a:latin typeface="Arial" pitchFamily="34" charset="0"/>
        </a:defRPr>
      </a:lvl6pPr>
      <a:lvl7pPr marL="999760" algn="ctr" rtl="0" fontAlgn="base">
        <a:spcBef>
          <a:spcPct val="0"/>
        </a:spcBef>
        <a:spcAft>
          <a:spcPct val="0"/>
        </a:spcAft>
        <a:defRPr sz="4900">
          <a:solidFill>
            <a:schemeClr val="tx2"/>
          </a:solidFill>
          <a:latin typeface="Arial" pitchFamily="34" charset="0"/>
        </a:defRPr>
      </a:lvl7pPr>
      <a:lvl8pPr marL="1499669" algn="ctr" rtl="0" fontAlgn="base">
        <a:spcBef>
          <a:spcPct val="0"/>
        </a:spcBef>
        <a:spcAft>
          <a:spcPct val="0"/>
        </a:spcAft>
        <a:defRPr sz="4900">
          <a:solidFill>
            <a:schemeClr val="tx2"/>
          </a:solidFill>
          <a:latin typeface="Arial" pitchFamily="34" charset="0"/>
        </a:defRPr>
      </a:lvl8pPr>
      <a:lvl9pPr marL="1999524" algn="ctr" rtl="0" fontAlgn="base">
        <a:spcBef>
          <a:spcPct val="0"/>
        </a:spcBef>
        <a:spcAft>
          <a:spcPct val="0"/>
        </a:spcAft>
        <a:defRPr sz="4900">
          <a:solidFill>
            <a:schemeClr val="tx2"/>
          </a:solidFill>
          <a:latin typeface="Arial" pitchFamily="34" charset="0"/>
        </a:defRPr>
      </a:lvl9pPr>
    </p:titleStyle>
    <p:bodyStyle>
      <a:lvl1pPr marL="374920" indent="-374920" algn="l" rtl="0" eaLnBrk="0" fontAlgn="base" hangingPunct="0">
        <a:spcBef>
          <a:spcPct val="20000"/>
        </a:spcBef>
        <a:spcAft>
          <a:spcPct val="0"/>
        </a:spcAft>
        <a:buChar char="•"/>
        <a:defRPr sz="3600">
          <a:solidFill>
            <a:schemeClr val="tx1"/>
          </a:solidFill>
          <a:latin typeface="+mn-lt"/>
          <a:ea typeface="+mn-ea"/>
          <a:cs typeface="+mn-cs"/>
        </a:defRPr>
      </a:lvl1pPr>
      <a:lvl2pPr marL="812293" indent="-312514" algn="l" rtl="0" eaLnBrk="0" fontAlgn="base" hangingPunct="0">
        <a:spcBef>
          <a:spcPct val="20000"/>
        </a:spcBef>
        <a:spcAft>
          <a:spcPct val="0"/>
        </a:spcAft>
        <a:buChar char="–"/>
        <a:defRPr sz="3100">
          <a:solidFill>
            <a:schemeClr val="tx1"/>
          </a:solidFill>
          <a:latin typeface="+mn-lt"/>
        </a:defRPr>
      </a:lvl2pPr>
      <a:lvl3pPr marL="1249702" indent="-249904" algn="l" rtl="0" eaLnBrk="0" fontAlgn="base" hangingPunct="0">
        <a:spcBef>
          <a:spcPct val="20000"/>
        </a:spcBef>
        <a:spcAft>
          <a:spcPct val="0"/>
        </a:spcAft>
        <a:buChar char="•"/>
        <a:defRPr sz="2600">
          <a:solidFill>
            <a:schemeClr val="tx1"/>
          </a:solidFill>
          <a:latin typeface="+mn-lt"/>
        </a:defRPr>
      </a:lvl3pPr>
      <a:lvl4pPr marL="1749580" indent="-249904" algn="l" rtl="0" eaLnBrk="0" fontAlgn="base" hangingPunct="0">
        <a:spcBef>
          <a:spcPct val="20000"/>
        </a:spcBef>
        <a:spcAft>
          <a:spcPct val="0"/>
        </a:spcAft>
        <a:buChar char="–"/>
        <a:defRPr sz="2200">
          <a:solidFill>
            <a:schemeClr val="tx1"/>
          </a:solidFill>
          <a:latin typeface="+mn-lt"/>
        </a:defRPr>
      </a:lvl4pPr>
      <a:lvl5pPr marL="2249502" indent="-249904" algn="l" rtl="0" eaLnBrk="0" fontAlgn="base" hangingPunct="0">
        <a:spcBef>
          <a:spcPct val="20000"/>
        </a:spcBef>
        <a:spcAft>
          <a:spcPct val="0"/>
        </a:spcAft>
        <a:buChar char="»"/>
        <a:defRPr sz="2200">
          <a:solidFill>
            <a:schemeClr val="tx1"/>
          </a:solidFill>
          <a:latin typeface="+mn-lt"/>
        </a:defRPr>
      </a:lvl5pPr>
      <a:lvl6pPr marL="2749326" indent="-249904" algn="l" rtl="0" fontAlgn="base">
        <a:spcBef>
          <a:spcPct val="20000"/>
        </a:spcBef>
        <a:spcAft>
          <a:spcPct val="0"/>
        </a:spcAft>
        <a:buChar char="»"/>
        <a:defRPr sz="2200">
          <a:solidFill>
            <a:schemeClr val="tx1"/>
          </a:solidFill>
          <a:latin typeface="+mn-lt"/>
        </a:defRPr>
      </a:lvl6pPr>
      <a:lvl7pPr marL="3249202" indent="-249904" algn="l" rtl="0" fontAlgn="base">
        <a:spcBef>
          <a:spcPct val="20000"/>
        </a:spcBef>
        <a:spcAft>
          <a:spcPct val="0"/>
        </a:spcAft>
        <a:buChar char="»"/>
        <a:defRPr sz="2200">
          <a:solidFill>
            <a:schemeClr val="tx1"/>
          </a:solidFill>
          <a:latin typeface="+mn-lt"/>
        </a:defRPr>
      </a:lvl7pPr>
      <a:lvl8pPr marL="3749158" indent="-249904" algn="l" rtl="0" fontAlgn="base">
        <a:spcBef>
          <a:spcPct val="20000"/>
        </a:spcBef>
        <a:spcAft>
          <a:spcPct val="0"/>
        </a:spcAft>
        <a:buChar char="»"/>
        <a:defRPr sz="2200">
          <a:solidFill>
            <a:schemeClr val="tx1"/>
          </a:solidFill>
          <a:latin typeface="+mn-lt"/>
        </a:defRPr>
      </a:lvl8pPr>
      <a:lvl9pPr marL="4248966" indent="-249904" algn="l" rtl="0" fontAlgn="base">
        <a:spcBef>
          <a:spcPct val="20000"/>
        </a:spcBef>
        <a:spcAft>
          <a:spcPct val="0"/>
        </a:spcAft>
        <a:buChar char="»"/>
        <a:defRPr sz="2200">
          <a:solidFill>
            <a:schemeClr val="tx1"/>
          </a:solidFill>
          <a:latin typeface="+mn-lt"/>
        </a:defRPr>
      </a:lvl9pPr>
    </p:bodyStyle>
    <p:otherStyle>
      <a:defPPr>
        <a:defRPr lang="en-US"/>
      </a:defPPr>
      <a:lvl1pPr marL="0" algn="l" defTabSz="999760" rtl="0" eaLnBrk="1" latinLnBrk="0" hangingPunct="1">
        <a:defRPr sz="2000" kern="1200">
          <a:solidFill>
            <a:schemeClr val="tx1"/>
          </a:solidFill>
          <a:latin typeface="+mn-lt"/>
          <a:ea typeface="+mn-ea"/>
          <a:cs typeface="+mn-cs"/>
        </a:defRPr>
      </a:lvl1pPr>
      <a:lvl2pPr marL="499880" algn="l" defTabSz="999760" rtl="0" eaLnBrk="1" latinLnBrk="0" hangingPunct="1">
        <a:defRPr sz="2000" kern="1200">
          <a:solidFill>
            <a:schemeClr val="tx1"/>
          </a:solidFill>
          <a:latin typeface="+mn-lt"/>
          <a:ea typeface="+mn-ea"/>
          <a:cs typeface="+mn-cs"/>
        </a:defRPr>
      </a:lvl2pPr>
      <a:lvl3pPr marL="999760" algn="l" defTabSz="999760" rtl="0" eaLnBrk="1" latinLnBrk="0" hangingPunct="1">
        <a:defRPr sz="2000" kern="1200">
          <a:solidFill>
            <a:schemeClr val="tx1"/>
          </a:solidFill>
          <a:latin typeface="+mn-lt"/>
          <a:ea typeface="+mn-ea"/>
          <a:cs typeface="+mn-cs"/>
        </a:defRPr>
      </a:lvl3pPr>
      <a:lvl4pPr marL="1499669" algn="l" defTabSz="999760" rtl="0" eaLnBrk="1" latinLnBrk="0" hangingPunct="1">
        <a:defRPr sz="2000" kern="1200">
          <a:solidFill>
            <a:schemeClr val="tx1"/>
          </a:solidFill>
          <a:latin typeface="+mn-lt"/>
          <a:ea typeface="+mn-ea"/>
          <a:cs typeface="+mn-cs"/>
        </a:defRPr>
      </a:lvl4pPr>
      <a:lvl5pPr marL="1999524" algn="l" defTabSz="999760" rtl="0" eaLnBrk="1" latinLnBrk="0" hangingPunct="1">
        <a:defRPr sz="2000" kern="1200">
          <a:solidFill>
            <a:schemeClr val="tx1"/>
          </a:solidFill>
          <a:latin typeface="+mn-lt"/>
          <a:ea typeface="+mn-ea"/>
          <a:cs typeface="+mn-cs"/>
        </a:defRPr>
      </a:lvl5pPr>
      <a:lvl6pPr marL="2499390" algn="l" defTabSz="999760" rtl="0" eaLnBrk="1" latinLnBrk="0" hangingPunct="1">
        <a:defRPr sz="2000" kern="1200">
          <a:solidFill>
            <a:schemeClr val="tx1"/>
          </a:solidFill>
          <a:latin typeface="+mn-lt"/>
          <a:ea typeface="+mn-ea"/>
          <a:cs typeface="+mn-cs"/>
        </a:defRPr>
      </a:lvl6pPr>
      <a:lvl7pPr marL="2999321" algn="l" defTabSz="999760" rtl="0" eaLnBrk="1" latinLnBrk="0" hangingPunct="1">
        <a:defRPr sz="2000" kern="1200">
          <a:solidFill>
            <a:schemeClr val="tx1"/>
          </a:solidFill>
          <a:latin typeface="+mn-lt"/>
          <a:ea typeface="+mn-ea"/>
          <a:cs typeface="+mn-cs"/>
        </a:defRPr>
      </a:lvl7pPr>
      <a:lvl8pPr marL="3499152" algn="l" defTabSz="999760" rtl="0" eaLnBrk="1" latinLnBrk="0" hangingPunct="1">
        <a:defRPr sz="2000" kern="1200">
          <a:solidFill>
            <a:schemeClr val="tx1"/>
          </a:solidFill>
          <a:latin typeface="+mn-lt"/>
          <a:ea typeface="+mn-ea"/>
          <a:cs typeface="+mn-cs"/>
        </a:defRPr>
      </a:lvl8pPr>
      <a:lvl9pPr marL="3999024" algn="l" defTabSz="999760" rtl="0" eaLnBrk="1" latinLnBrk="0" hangingPunct="1">
        <a:defRPr sz="20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56" tIns="50100" rIns="100256" bIns="5010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56" tIns="50100" rIns="100256" bIns="501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56" tIns="50100" rIns="100256" bIns="50100" numCol="1" anchor="t" anchorCtr="0" compatLnSpc="1">
            <a:prstTxWarp prst="textNoShape">
              <a:avLst/>
            </a:prstTxWarp>
          </a:bodyPr>
          <a:lstStyle>
            <a:lvl1pPr>
              <a:defRPr sz="1600"/>
            </a:lvl1pPr>
          </a:lstStyle>
          <a:p>
            <a:pPr defTabSz="895561"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56" tIns="50100" rIns="100256" bIns="50100" numCol="1" anchor="t" anchorCtr="0" compatLnSpc="1">
            <a:prstTxWarp prst="textNoShape">
              <a:avLst/>
            </a:prstTxWarp>
          </a:bodyPr>
          <a:lstStyle>
            <a:lvl1pPr algn="ctr">
              <a:defRPr sz="1600"/>
            </a:lvl1pPr>
          </a:lstStyle>
          <a:p>
            <a:pPr defTabSz="895561"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56" tIns="50100" rIns="100256" bIns="50100" numCol="1" anchor="t" anchorCtr="0" compatLnSpc="1">
            <a:prstTxWarp prst="textNoShape">
              <a:avLst/>
            </a:prstTxWarp>
          </a:bodyPr>
          <a:lstStyle>
            <a:lvl1pPr algn="r">
              <a:defRPr sz="1600"/>
            </a:lvl1pPr>
          </a:lstStyle>
          <a:p>
            <a:pPr defTabSz="895561" fontAlgn="base">
              <a:spcBef>
                <a:spcPct val="0"/>
              </a:spcBef>
              <a:spcAft>
                <a:spcPct val="0"/>
              </a:spcAft>
              <a:defRPr/>
            </a:pPr>
            <a:fld id="{7E3BCDEB-0283-4DFB-8784-941CC154E5BF}" type="slidenum">
              <a:rPr lang="en-US" altLang="en-US" smtClean="0">
                <a:solidFill>
                  <a:srgbClr val="000000"/>
                </a:solidFill>
              </a:rPr>
              <a:pPr defTabSz="895561"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1086633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501170" algn="ctr" rtl="0" fontAlgn="base">
        <a:spcBef>
          <a:spcPct val="0"/>
        </a:spcBef>
        <a:spcAft>
          <a:spcPct val="0"/>
        </a:spcAft>
        <a:defRPr sz="4900">
          <a:solidFill>
            <a:schemeClr val="tx2"/>
          </a:solidFill>
          <a:latin typeface="Arial" pitchFamily="34" charset="0"/>
        </a:defRPr>
      </a:lvl6pPr>
      <a:lvl7pPr marL="1002310" algn="ctr" rtl="0" fontAlgn="base">
        <a:spcBef>
          <a:spcPct val="0"/>
        </a:spcBef>
        <a:spcAft>
          <a:spcPct val="0"/>
        </a:spcAft>
        <a:defRPr sz="4900">
          <a:solidFill>
            <a:schemeClr val="tx2"/>
          </a:solidFill>
          <a:latin typeface="Arial" pitchFamily="34" charset="0"/>
        </a:defRPr>
      </a:lvl7pPr>
      <a:lvl8pPr marL="1503540" algn="ctr" rtl="0" fontAlgn="base">
        <a:spcBef>
          <a:spcPct val="0"/>
        </a:spcBef>
        <a:spcAft>
          <a:spcPct val="0"/>
        </a:spcAft>
        <a:defRPr sz="4900">
          <a:solidFill>
            <a:schemeClr val="tx2"/>
          </a:solidFill>
          <a:latin typeface="Arial" pitchFamily="34" charset="0"/>
        </a:defRPr>
      </a:lvl8pPr>
      <a:lvl9pPr marL="2004646" algn="ctr" rtl="0" fontAlgn="base">
        <a:spcBef>
          <a:spcPct val="0"/>
        </a:spcBef>
        <a:spcAft>
          <a:spcPct val="0"/>
        </a:spcAft>
        <a:defRPr sz="4900">
          <a:solidFill>
            <a:schemeClr val="tx2"/>
          </a:solidFill>
          <a:latin typeface="Arial" pitchFamily="34" charset="0"/>
        </a:defRPr>
      </a:lvl9pPr>
    </p:titleStyle>
    <p:bodyStyle>
      <a:lvl1pPr marL="375887" indent="-375887" algn="l" rtl="0" eaLnBrk="0" fontAlgn="base" hangingPunct="0">
        <a:spcBef>
          <a:spcPct val="20000"/>
        </a:spcBef>
        <a:spcAft>
          <a:spcPct val="0"/>
        </a:spcAft>
        <a:buChar char="•"/>
        <a:defRPr sz="3600">
          <a:solidFill>
            <a:schemeClr val="tx1"/>
          </a:solidFill>
          <a:latin typeface="+mn-lt"/>
          <a:ea typeface="+mn-ea"/>
          <a:cs typeface="+mn-cs"/>
        </a:defRPr>
      </a:lvl1pPr>
      <a:lvl2pPr marL="814349" indent="-313319" algn="l" rtl="0" eaLnBrk="0" fontAlgn="base" hangingPunct="0">
        <a:spcBef>
          <a:spcPct val="20000"/>
        </a:spcBef>
        <a:spcAft>
          <a:spcPct val="0"/>
        </a:spcAft>
        <a:buChar char="–"/>
        <a:defRPr sz="3100">
          <a:solidFill>
            <a:schemeClr val="tx1"/>
          </a:solidFill>
          <a:latin typeface="+mn-lt"/>
        </a:defRPr>
      </a:lvl2pPr>
      <a:lvl3pPr marL="1252902" indent="-250548" algn="l" rtl="0" eaLnBrk="0" fontAlgn="base" hangingPunct="0">
        <a:spcBef>
          <a:spcPct val="20000"/>
        </a:spcBef>
        <a:spcAft>
          <a:spcPct val="0"/>
        </a:spcAft>
        <a:buChar char="•"/>
        <a:defRPr sz="2600">
          <a:solidFill>
            <a:schemeClr val="tx1"/>
          </a:solidFill>
          <a:latin typeface="+mn-lt"/>
        </a:defRPr>
      </a:lvl3pPr>
      <a:lvl4pPr marL="1754060" indent="-250548" algn="l" rtl="0" eaLnBrk="0" fontAlgn="base" hangingPunct="0">
        <a:spcBef>
          <a:spcPct val="20000"/>
        </a:spcBef>
        <a:spcAft>
          <a:spcPct val="0"/>
        </a:spcAft>
        <a:buChar char="–"/>
        <a:defRPr sz="2200">
          <a:solidFill>
            <a:schemeClr val="tx1"/>
          </a:solidFill>
          <a:latin typeface="+mn-lt"/>
        </a:defRPr>
      </a:lvl4pPr>
      <a:lvl5pPr marL="2255309" indent="-250548" algn="l" rtl="0" eaLnBrk="0" fontAlgn="base" hangingPunct="0">
        <a:spcBef>
          <a:spcPct val="20000"/>
        </a:spcBef>
        <a:spcAft>
          <a:spcPct val="0"/>
        </a:spcAft>
        <a:buChar char="»"/>
        <a:defRPr sz="2200">
          <a:solidFill>
            <a:schemeClr val="tx1"/>
          </a:solidFill>
          <a:latin typeface="+mn-lt"/>
        </a:defRPr>
      </a:lvl5pPr>
      <a:lvl6pPr marL="2756362" indent="-250548" algn="l" rtl="0" fontAlgn="base">
        <a:spcBef>
          <a:spcPct val="20000"/>
        </a:spcBef>
        <a:spcAft>
          <a:spcPct val="0"/>
        </a:spcAft>
        <a:buChar char="»"/>
        <a:defRPr sz="2200">
          <a:solidFill>
            <a:schemeClr val="tx1"/>
          </a:solidFill>
          <a:latin typeface="+mn-lt"/>
        </a:defRPr>
      </a:lvl6pPr>
      <a:lvl7pPr marL="3257520" indent="-250548" algn="l" rtl="0" fontAlgn="base">
        <a:spcBef>
          <a:spcPct val="20000"/>
        </a:spcBef>
        <a:spcAft>
          <a:spcPct val="0"/>
        </a:spcAft>
        <a:buChar char="»"/>
        <a:defRPr sz="2200">
          <a:solidFill>
            <a:schemeClr val="tx1"/>
          </a:solidFill>
          <a:latin typeface="+mn-lt"/>
        </a:defRPr>
      </a:lvl7pPr>
      <a:lvl8pPr marL="3758776" indent="-250548" algn="l" rtl="0" fontAlgn="base">
        <a:spcBef>
          <a:spcPct val="20000"/>
        </a:spcBef>
        <a:spcAft>
          <a:spcPct val="0"/>
        </a:spcAft>
        <a:buChar char="»"/>
        <a:defRPr sz="2200">
          <a:solidFill>
            <a:schemeClr val="tx1"/>
          </a:solidFill>
          <a:latin typeface="+mn-lt"/>
        </a:defRPr>
      </a:lvl8pPr>
      <a:lvl9pPr marL="4259870" indent="-250548" algn="l" rtl="0" fontAlgn="base">
        <a:spcBef>
          <a:spcPct val="20000"/>
        </a:spcBef>
        <a:spcAft>
          <a:spcPct val="0"/>
        </a:spcAft>
        <a:buChar char="»"/>
        <a:defRPr sz="2200">
          <a:solidFill>
            <a:schemeClr val="tx1"/>
          </a:solidFill>
          <a:latin typeface="+mn-lt"/>
        </a:defRPr>
      </a:lvl9pPr>
    </p:bodyStyle>
    <p:otherStyle>
      <a:defPPr>
        <a:defRPr lang="en-US"/>
      </a:defPPr>
      <a:lvl1pPr marL="0" algn="l" defTabSz="1002310" rtl="0" eaLnBrk="1" latinLnBrk="0" hangingPunct="1">
        <a:defRPr sz="2000" kern="1200">
          <a:solidFill>
            <a:schemeClr val="tx1"/>
          </a:solidFill>
          <a:latin typeface="+mn-lt"/>
          <a:ea typeface="+mn-ea"/>
          <a:cs typeface="+mn-cs"/>
        </a:defRPr>
      </a:lvl1pPr>
      <a:lvl2pPr marL="501170" algn="l" defTabSz="1002310" rtl="0" eaLnBrk="1" latinLnBrk="0" hangingPunct="1">
        <a:defRPr sz="2000" kern="1200">
          <a:solidFill>
            <a:schemeClr val="tx1"/>
          </a:solidFill>
          <a:latin typeface="+mn-lt"/>
          <a:ea typeface="+mn-ea"/>
          <a:cs typeface="+mn-cs"/>
        </a:defRPr>
      </a:lvl2pPr>
      <a:lvl3pPr marL="1002310" algn="l" defTabSz="1002310" rtl="0" eaLnBrk="1" latinLnBrk="0" hangingPunct="1">
        <a:defRPr sz="2000" kern="1200">
          <a:solidFill>
            <a:schemeClr val="tx1"/>
          </a:solidFill>
          <a:latin typeface="+mn-lt"/>
          <a:ea typeface="+mn-ea"/>
          <a:cs typeface="+mn-cs"/>
        </a:defRPr>
      </a:lvl3pPr>
      <a:lvl4pPr marL="1503540" algn="l" defTabSz="1002310" rtl="0" eaLnBrk="1" latinLnBrk="0" hangingPunct="1">
        <a:defRPr sz="2000" kern="1200">
          <a:solidFill>
            <a:schemeClr val="tx1"/>
          </a:solidFill>
          <a:latin typeface="+mn-lt"/>
          <a:ea typeface="+mn-ea"/>
          <a:cs typeface="+mn-cs"/>
        </a:defRPr>
      </a:lvl4pPr>
      <a:lvl5pPr marL="2004646" algn="l" defTabSz="1002310" rtl="0" eaLnBrk="1" latinLnBrk="0" hangingPunct="1">
        <a:defRPr sz="2000" kern="1200">
          <a:solidFill>
            <a:schemeClr val="tx1"/>
          </a:solidFill>
          <a:latin typeface="+mn-lt"/>
          <a:ea typeface="+mn-ea"/>
          <a:cs typeface="+mn-cs"/>
        </a:defRPr>
      </a:lvl5pPr>
      <a:lvl6pPr marL="2505792" algn="l" defTabSz="1002310" rtl="0" eaLnBrk="1" latinLnBrk="0" hangingPunct="1">
        <a:defRPr sz="2000" kern="1200">
          <a:solidFill>
            <a:schemeClr val="tx1"/>
          </a:solidFill>
          <a:latin typeface="+mn-lt"/>
          <a:ea typeface="+mn-ea"/>
          <a:cs typeface="+mn-cs"/>
        </a:defRPr>
      </a:lvl6pPr>
      <a:lvl7pPr marL="3007048" algn="l" defTabSz="1002310" rtl="0" eaLnBrk="1" latinLnBrk="0" hangingPunct="1">
        <a:defRPr sz="2000" kern="1200">
          <a:solidFill>
            <a:schemeClr val="tx1"/>
          </a:solidFill>
          <a:latin typeface="+mn-lt"/>
          <a:ea typeface="+mn-ea"/>
          <a:cs typeface="+mn-cs"/>
        </a:defRPr>
      </a:lvl7pPr>
      <a:lvl8pPr marL="3508123" algn="l" defTabSz="1002310" rtl="0" eaLnBrk="1" latinLnBrk="0" hangingPunct="1">
        <a:defRPr sz="2000" kern="1200">
          <a:solidFill>
            <a:schemeClr val="tx1"/>
          </a:solidFill>
          <a:latin typeface="+mn-lt"/>
          <a:ea typeface="+mn-ea"/>
          <a:cs typeface="+mn-cs"/>
        </a:defRPr>
      </a:lvl8pPr>
      <a:lvl9pPr marL="4009240" algn="l" defTabSz="1002310" rtl="0" eaLnBrk="1" latinLnBrk="0" hangingPunct="1">
        <a:defRPr sz="20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24" tIns="50240" rIns="100524" bIns="5024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24" tIns="50240" rIns="100524" bIns="502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24" tIns="50240" rIns="100524" bIns="50240" numCol="1" anchor="t" anchorCtr="0" compatLnSpc="1">
            <a:prstTxWarp prst="textNoShape">
              <a:avLst/>
            </a:prstTxWarp>
          </a:bodyPr>
          <a:lstStyle>
            <a:lvl1pPr>
              <a:defRPr sz="1600"/>
            </a:lvl1pPr>
          </a:lstStyle>
          <a:p>
            <a:pPr defTabSz="897968"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24" tIns="50240" rIns="100524" bIns="50240" numCol="1" anchor="t" anchorCtr="0" compatLnSpc="1">
            <a:prstTxWarp prst="textNoShape">
              <a:avLst/>
            </a:prstTxWarp>
          </a:bodyPr>
          <a:lstStyle>
            <a:lvl1pPr algn="ctr">
              <a:defRPr sz="1600"/>
            </a:lvl1pPr>
          </a:lstStyle>
          <a:p>
            <a:pPr defTabSz="897968"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24" tIns="50240" rIns="100524" bIns="50240" numCol="1" anchor="t" anchorCtr="0" compatLnSpc="1">
            <a:prstTxWarp prst="textNoShape">
              <a:avLst/>
            </a:prstTxWarp>
          </a:bodyPr>
          <a:lstStyle>
            <a:lvl1pPr algn="r">
              <a:defRPr sz="1600"/>
            </a:lvl1pPr>
          </a:lstStyle>
          <a:p>
            <a:pPr defTabSz="897968" fontAlgn="base">
              <a:spcBef>
                <a:spcPct val="0"/>
              </a:spcBef>
              <a:spcAft>
                <a:spcPct val="0"/>
              </a:spcAft>
              <a:defRPr/>
            </a:pPr>
            <a:fld id="{7E3BCDEB-0283-4DFB-8784-941CC154E5BF}" type="slidenum">
              <a:rPr lang="en-US" altLang="en-US" smtClean="0">
                <a:solidFill>
                  <a:srgbClr val="000000"/>
                </a:solidFill>
              </a:rPr>
              <a:pPr defTabSz="89796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2509758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502504" algn="ctr" rtl="0" fontAlgn="base">
        <a:spcBef>
          <a:spcPct val="0"/>
        </a:spcBef>
        <a:spcAft>
          <a:spcPct val="0"/>
        </a:spcAft>
        <a:defRPr sz="4900">
          <a:solidFill>
            <a:schemeClr val="tx2"/>
          </a:solidFill>
          <a:latin typeface="Arial" pitchFamily="34" charset="0"/>
        </a:defRPr>
      </a:lvl6pPr>
      <a:lvl7pPr marL="1004974" algn="ctr" rtl="0" fontAlgn="base">
        <a:spcBef>
          <a:spcPct val="0"/>
        </a:spcBef>
        <a:spcAft>
          <a:spcPct val="0"/>
        </a:spcAft>
        <a:defRPr sz="4900">
          <a:solidFill>
            <a:schemeClr val="tx2"/>
          </a:solidFill>
          <a:latin typeface="Arial" pitchFamily="34" charset="0"/>
        </a:defRPr>
      </a:lvl7pPr>
      <a:lvl8pPr marL="1507582" algn="ctr" rtl="0" fontAlgn="base">
        <a:spcBef>
          <a:spcPct val="0"/>
        </a:spcBef>
        <a:spcAft>
          <a:spcPct val="0"/>
        </a:spcAft>
        <a:defRPr sz="4900">
          <a:solidFill>
            <a:schemeClr val="tx2"/>
          </a:solidFill>
          <a:latin typeface="Arial" pitchFamily="34" charset="0"/>
        </a:defRPr>
      </a:lvl8pPr>
      <a:lvl9pPr marL="2010000" algn="ctr" rtl="0" fontAlgn="base">
        <a:spcBef>
          <a:spcPct val="0"/>
        </a:spcBef>
        <a:spcAft>
          <a:spcPct val="0"/>
        </a:spcAft>
        <a:defRPr sz="4900">
          <a:solidFill>
            <a:schemeClr val="tx2"/>
          </a:solidFill>
          <a:latin typeface="Arial" pitchFamily="34" charset="0"/>
        </a:defRPr>
      </a:lvl9pPr>
    </p:titleStyle>
    <p:bodyStyle>
      <a:lvl1pPr marL="376901" indent="-376901" algn="l" rtl="0" eaLnBrk="0" fontAlgn="base" hangingPunct="0">
        <a:spcBef>
          <a:spcPct val="20000"/>
        </a:spcBef>
        <a:spcAft>
          <a:spcPct val="0"/>
        </a:spcAft>
        <a:buChar char="•"/>
        <a:defRPr sz="3600">
          <a:solidFill>
            <a:schemeClr val="tx1"/>
          </a:solidFill>
          <a:latin typeface="+mn-lt"/>
          <a:ea typeface="+mn-ea"/>
          <a:cs typeface="+mn-cs"/>
        </a:defRPr>
      </a:lvl1pPr>
      <a:lvl2pPr marL="816527" indent="-314159" algn="l" rtl="0" eaLnBrk="0" fontAlgn="base" hangingPunct="0">
        <a:spcBef>
          <a:spcPct val="20000"/>
        </a:spcBef>
        <a:spcAft>
          <a:spcPct val="0"/>
        </a:spcAft>
        <a:buChar char="–"/>
        <a:defRPr sz="3100">
          <a:solidFill>
            <a:schemeClr val="tx1"/>
          </a:solidFill>
          <a:latin typeface="+mn-lt"/>
        </a:defRPr>
      </a:lvl2pPr>
      <a:lvl3pPr marL="1256252" indent="-251224" algn="l" rtl="0" eaLnBrk="0" fontAlgn="base" hangingPunct="0">
        <a:spcBef>
          <a:spcPct val="20000"/>
        </a:spcBef>
        <a:spcAft>
          <a:spcPct val="0"/>
        </a:spcAft>
        <a:buChar char="•"/>
        <a:defRPr sz="2600">
          <a:solidFill>
            <a:schemeClr val="tx1"/>
          </a:solidFill>
          <a:latin typeface="+mn-lt"/>
        </a:defRPr>
      </a:lvl3pPr>
      <a:lvl4pPr marL="1758742" indent="-251224" algn="l" rtl="0" eaLnBrk="0" fontAlgn="base" hangingPunct="0">
        <a:spcBef>
          <a:spcPct val="20000"/>
        </a:spcBef>
        <a:spcAft>
          <a:spcPct val="0"/>
        </a:spcAft>
        <a:buChar char="–"/>
        <a:defRPr sz="2200">
          <a:solidFill>
            <a:schemeClr val="tx1"/>
          </a:solidFill>
          <a:latin typeface="+mn-lt"/>
        </a:defRPr>
      </a:lvl4pPr>
      <a:lvl5pPr marL="2261368" indent="-251224" algn="l" rtl="0" eaLnBrk="0" fontAlgn="base" hangingPunct="0">
        <a:spcBef>
          <a:spcPct val="20000"/>
        </a:spcBef>
        <a:spcAft>
          <a:spcPct val="0"/>
        </a:spcAft>
        <a:buChar char="»"/>
        <a:defRPr sz="2200">
          <a:solidFill>
            <a:schemeClr val="tx1"/>
          </a:solidFill>
          <a:latin typeface="+mn-lt"/>
        </a:defRPr>
      </a:lvl5pPr>
      <a:lvl6pPr marL="2763732" indent="-251224" algn="l" rtl="0" fontAlgn="base">
        <a:spcBef>
          <a:spcPct val="20000"/>
        </a:spcBef>
        <a:spcAft>
          <a:spcPct val="0"/>
        </a:spcAft>
        <a:buChar char="»"/>
        <a:defRPr sz="2200">
          <a:solidFill>
            <a:schemeClr val="tx1"/>
          </a:solidFill>
          <a:latin typeface="+mn-lt"/>
        </a:defRPr>
      </a:lvl6pPr>
      <a:lvl7pPr marL="3266177" indent="-251224" algn="l" rtl="0" fontAlgn="base">
        <a:spcBef>
          <a:spcPct val="20000"/>
        </a:spcBef>
        <a:spcAft>
          <a:spcPct val="0"/>
        </a:spcAft>
        <a:buChar char="»"/>
        <a:defRPr sz="2200">
          <a:solidFill>
            <a:schemeClr val="tx1"/>
          </a:solidFill>
          <a:latin typeface="+mn-lt"/>
        </a:defRPr>
      </a:lvl7pPr>
      <a:lvl8pPr marL="3768784" indent="-251224" algn="l" rtl="0" fontAlgn="base">
        <a:spcBef>
          <a:spcPct val="20000"/>
        </a:spcBef>
        <a:spcAft>
          <a:spcPct val="0"/>
        </a:spcAft>
        <a:buChar char="»"/>
        <a:defRPr sz="2200">
          <a:solidFill>
            <a:schemeClr val="tx1"/>
          </a:solidFill>
          <a:latin typeface="+mn-lt"/>
        </a:defRPr>
      </a:lvl8pPr>
      <a:lvl9pPr marL="4271260" indent="-251224" algn="l" rtl="0" fontAlgn="base">
        <a:spcBef>
          <a:spcPct val="20000"/>
        </a:spcBef>
        <a:spcAft>
          <a:spcPct val="0"/>
        </a:spcAft>
        <a:buChar char="»"/>
        <a:defRPr sz="2200">
          <a:solidFill>
            <a:schemeClr val="tx1"/>
          </a:solidFill>
          <a:latin typeface="+mn-lt"/>
        </a:defRPr>
      </a:lvl9pPr>
    </p:bodyStyle>
    <p:otherStyle>
      <a:defPPr>
        <a:defRPr lang="en-US"/>
      </a:defPPr>
      <a:lvl1pPr marL="0" algn="l" defTabSz="1004974" rtl="0" eaLnBrk="1" latinLnBrk="0" hangingPunct="1">
        <a:defRPr sz="2000" kern="1200">
          <a:solidFill>
            <a:schemeClr val="tx1"/>
          </a:solidFill>
          <a:latin typeface="+mn-lt"/>
          <a:ea typeface="+mn-ea"/>
          <a:cs typeface="+mn-cs"/>
        </a:defRPr>
      </a:lvl1pPr>
      <a:lvl2pPr marL="502504" algn="l" defTabSz="1004974" rtl="0" eaLnBrk="1" latinLnBrk="0" hangingPunct="1">
        <a:defRPr sz="2000" kern="1200">
          <a:solidFill>
            <a:schemeClr val="tx1"/>
          </a:solidFill>
          <a:latin typeface="+mn-lt"/>
          <a:ea typeface="+mn-ea"/>
          <a:cs typeface="+mn-cs"/>
        </a:defRPr>
      </a:lvl2pPr>
      <a:lvl3pPr marL="1004974" algn="l" defTabSz="1004974" rtl="0" eaLnBrk="1" latinLnBrk="0" hangingPunct="1">
        <a:defRPr sz="2000" kern="1200">
          <a:solidFill>
            <a:schemeClr val="tx1"/>
          </a:solidFill>
          <a:latin typeface="+mn-lt"/>
          <a:ea typeface="+mn-ea"/>
          <a:cs typeface="+mn-cs"/>
        </a:defRPr>
      </a:lvl3pPr>
      <a:lvl4pPr marL="1507582" algn="l" defTabSz="1004974" rtl="0" eaLnBrk="1" latinLnBrk="0" hangingPunct="1">
        <a:defRPr sz="2000" kern="1200">
          <a:solidFill>
            <a:schemeClr val="tx1"/>
          </a:solidFill>
          <a:latin typeface="+mn-lt"/>
          <a:ea typeface="+mn-ea"/>
          <a:cs typeface="+mn-cs"/>
        </a:defRPr>
      </a:lvl4pPr>
      <a:lvl5pPr marL="2010000" algn="l" defTabSz="1004974" rtl="0" eaLnBrk="1" latinLnBrk="0" hangingPunct="1">
        <a:defRPr sz="2000" kern="1200">
          <a:solidFill>
            <a:schemeClr val="tx1"/>
          </a:solidFill>
          <a:latin typeface="+mn-lt"/>
          <a:ea typeface="+mn-ea"/>
          <a:cs typeface="+mn-cs"/>
        </a:defRPr>
      </a:lvl5pPr>
      <a:lvl6pPr marL="2512466" algn="l" defTabSz="1004974" rtl="0" eaLnBrk="1" latinLnBrk="0" hangingPunct="1">
        <a:defRPr sz="2000" kern="1200">
          <a:solidFill>
            <a:schemeClr val="tx1"/>
          </a:solidFill>
          <a:latin typeface="+mn-lt"/>
          <a:ea typeface="+mn-ea"/>
          <a:cs typeface="+mn-cs"/>
        </a:defRPr>
      </a:lvl6pPr>
      <a:lvl7pPr marL="3015058" algn="l" defTabSz="1004974" rtl="0" eaLnBrk="1" latinLnBrk="0" hangingPunct="1">
        <a:defRPr sz="2000" kern="1200">
          <a:solidFill>
            <a:schemeClr val="tx1"/>
          </a:solidFill>
          <a:latin typeface="+mn-lt"/>
          <a:ea typeface="+mn-ea"/>
          <a:cs typeface="+mn-cs"/>
        </a:defRPr>
      </a:lvl7pPr>
      <a:lvl8pPr marL="3517502" algn="l" defTabSz="1004974" rtl="0" eaLnBrk="1" latinLnBrk="0" hangingPunct="1">
        <a:defRPr sz="2000" kern="1200">
          <a:solidFill>
            <a:schemeClr val="tx1"/>
          </a:solidFill>
          <a:latin typeface="+mn-lt"/>
          <a:ea typeface="+mn-ea"/>
          <a:cs typeface="+mn-cs"/>
        </a:defRPr>
      </a:lvl8pPr>
      <a:lvl9pPr marL="4019938" algn="l" defTabSz="1004974" rtl="0" eaLnBrk="1" latinLnBrk="0" hangingPunct="1">
        <a:defRPr sz="20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2" tIns="50384" rIns="100802" bIns="5038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2" tIns="50384" rIns="100802" bIns="5038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2" tIns="50384" rIns="100802" bIns="50384" numCol="1" anchor="t" anchorCtr="0" compatLnSpc="1">
            <a:prstTxWarp prst="textNoShape">
              <a:avLst/>
            </a:prstTxWarp>
          </a:bodyPr>
          <a:lstStyle>
            <a:lvl1pPr>
              <a:defRPr sz="1600"/>
            </a:lvl1pPr>
          </a:lstStyle>
          <a:p>
            <a:pPr defTabSz="900478"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2" tIns="50384" rIns="100802" bIns="50384" numCol="1" anchor="t" anchorCtr="0" compatLnSpc="1">
            <a:prstTxWarp prst="textNoShape">
              <a:avLst/>
            </a:prstTxWarp>
          </a:bodyPr>
          <a:lstStyle>
            <a:lvl1pPr algn="ctr">
              <a:defRPr sz="1600"/>
            </a:lvl1pPr>
          </a:lstStyle>
          <a:p>
            <a:pPr defTabSz="900478"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2" tIns="50384" rIns="100802" bIns="50384" numCol="1" anchor="t" anchorCtr="0" compatLnSpc="1">
            <a:prstTxWarp prst="textNoShape">
              <a:avLst/>
            </a:prstTxWarp>
          </a:bodyPr>
          <a:lstStyle>
            <a:lvl1pPr algn="r">
              <a:defRPr sz="1600"/>
            </a:lvl1pPr>
          </a:lstStyle>
          <a:p>
            <a:pPr defTabSz="900478" fontAlgn="base">
              <a:spcBef>
                <a:spcPct val="0"/>
              </a:spcBef>
              <a:spcAft>
                <a:spcPct val="0"/>
              </a:spcAft>
              <a:defRPr/>
            </a:pPr>
            <a:fld id="{7E3BCDEB-0283-4DFB-8784-941CC154E5BF}" type="slidenum">
              <a:rPr lang="en-US" altLang="en-US" smtClean="0">
                <a:solidFill>
                  <a:srgbClr val="000000"/>
                </a:solidFill>
              </a:rPr>
              <a:pPr defTabSz="90047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8741691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503882" algn="ctr" rtl="0" fontAlgn="base">
        <a:spcBef>
          <a:spcPct val="0"/>
        </a:spcBef>
        <a:spcAft>
          <a:spcPct val="0"/>
        </a:spcAft>
        <a:defRPr sz="4900">
          <a:solidFill>
            <a:schemeClr val="tx2"/>
          </a:solidFill>
          <a:latin typeface="Arial" pitchFamily="34" charset="0"/>
        </a:defRPr>
      </a:lvl6pPr>
      <a:lvl7pPr marL="1007784" algn="ctr" rtl="0" fontAlgn="base">
        <a:spcBef>
          <a:spcPct val="0"/>
        </a:spcBef>
        <a:spcAft>
          <a:spcPct val="0"/>
        </a:spcAft>
        <a:defRPr sz="4900">
          <a:solidFill>
            <a:schemeClr val="tx2"/>
          </a:solidFill>
          <a:latin typeface="Arial" pitchFamily="34" charset="0"/>
        </a:defRPr>
      </a:lvl7pPr>
      <a:lvl8pPr marL="1511794" algn="ctr" rtl="0" fontAlgn="base">
        <a:spcBef>
          <a:spcPct val="0"/>
        </a:spcBef>
        <a:spcAft>
          <a:spcPct val="0"/>
        </a:spcAft>
        <a:defRPr sz="4900">
          <a:solidFill>
            <a:schemeClr val="tx2"/>
          </a:solidFill>
          <a:latin typeface="Arial" pitchFamily="34" charset="0"/>
        </a:defRPr>
      </a:lvl8pPr>
      <a:lvl9pPr marL="2015579" algn="ctr" rtl="0" fontAlgn="base">
        <a:spcBef>
          <a:spcPct val="0"/>
        </a:spcBef>
        <a:spcAft>
          <a:spcPct val="0"/>
        </a:spcAft>
        <a:defRPr sz="4900">
          <a:solidFill>
            <a:schemeClr val="tx2"/>
          </a:solidFill>
          <a:latin typeface="Arial" pitchFamily="34" charset="0"/>
        </a:defRPr>
      </a:lvl9pPr>
    </p:titleStyle>
    <p:bodyStyle>
      <a:lvl1pPr marL="377956" indent="-377956" algn="l" rtl="0" eaLnBrk="0" fontAlgn="base" hangingPunct="0">
        <a:spcBef>
          <a:spcPct val="20000"/>
        </a:spcBef>
        <a:spcAft>
          <a:spcPct val="0"/>
        </a:spcAft>
        <a:buChar char="•"/>
        <a:defRPr sz="3600">
          <a:solidFill>
            <a:schemeClr val="tx1"/>
          </a:solidFill>
          <a:latin typeface="+mn-lt"/>
          <a:ea typeface="+mn-ea"/>
          <a:cs typeface="+mn-cs"/>
        </a:defRPr>
      </a:lvl1pPr>
      <a:lvl2pPr marL="818810" indent="-315040" algn="l" rtl="0" eaLnBrk="0" fontAlgn="base" hangingPunct="0">
        <a:spcBef>
          <a:spcPct val="20000"/>
        </a:spcBef>
        <a:spcAft>
          <a:spcPct val="0"/>
        </a:spcAft>
        <a:buChar char="–"/>
        <a:defRPr sz="3100">
          <a:solidFill>
            <a:schemeClr val="tx1"/>
          </a:solidFill>
          <a:latin typeface="+mn-lt"/>
        </a:defRPr>
      </a:lvl2pPr>
      <a:lvl3pPr marL="1259731" indent="-251926" algn="l" rtl="0" eaLnBrk="0" fontAlgn="base" hangingPunct="0">
        <a:spcBef>
          <a:spcPct val="20000"/>
        </a:spcBef>
        <a:spcAft>
          <a:spcPct val="0"/>
        </a:spcAft>
        <a:buChar char="•"/>
        <a:defRPr sz="2600">
          <a:solidFill>
            <a:schemeClr val="tx1"/>
          </a:solidFill>
          <a:latin typeface="+mn-lt"/>
        </a:defRPr>
      </a:lvl3pPr>
      <a:lvl4pPr marL="1763640" indent="-251926" algn="l" rtl="0" eaLnBrk="0" fontAlgn="base" hangingPunct="0">
        <a:spcBef>
          <a:spcPct val="20000"/>
        </a:spcBef>
        <a:spcAft>
          <a:spcPct val="0"/>
        </a:spcAft>
        <a:buChar char="–"/>
        <a:defRPr sz="2200">
          <a:solidFill>
            <a:schemeClr val="tx1"/>
          </a:solidFill>
          <a:latin typeface="+mn-lt"/>
        </a:defRPr>
      </a:lvl4pPr>
      <a:lvl5pPr marL="2267614" indent="-251926" algn="l" rtl="0" eaLnBrk="0" fontAlgn="base" hangingPunct="0">
        <a:spcBef>
          <a:spcPct val="20000"/>
        </a:spcBef>
        <a:spcAft>
          <a:spcPct val="0"/>
        </a:spcAft>
        <a:buChar char="»"/>
        <a:defRPr sz="2200">
          <a:solidFill>
            <a:schemeClr val="tx1"/>
          </a:solidFill>
          <a:latin typeface="+mn-lt"/>
        </a:defRPr>
      </a:lvl5pPr>
      <a:lvl6pPr marL="2771428" indent="-251926" algn="l" rtl="0" fontAlgn="base">
        <a:spcBef>
          <a:spcPct val="20000"/>
        </a:spcBef>
        <a:spcAft>
          <a:spcPct val="0"/>
        </a:spcAft>
        <a:buChar char="»"/>
        <a:defRPr sz="2200">
          <a:solidFill>
            <a:schemeClr val="tx1"/>
          </a:solidFill>
          <a:latin typeface="+mn-lt"/>
        </a:defRPr>
      </a:lvl6pPr>
      <a:lvl7pPr marL="3275234" indent="-251926" algn="l" rtl="0" fontAlgn="base">
        <a:spcBef>
          <a:spcPct val="20000"/>
        </a:spcBef>
        <a:spcAft>
          <a:spcPct val="0"/>
        </a:spcAft>
        <a:buChar char="»"/>
        <a:defRPr sz="2200">
          <a:solidFill>
            <a:schemeClr val="tx1"/>
          </a:solidFill>
          <a:latin typeface="+mn-lt"/>
        </a:defRPr>
      </a:lvl7pPr>
      <a:lvl8pPr marL="3779226" indent="-251926" algn="l" rtl="0" fontAlgn="base">
        <a:spcBef>
          <a:spcPct val="20000"/>
        </a:spcBef>
        <a:spcAft>
          <a:spcPct val="0"/>
        </a:spcAft>
        <a:buChar char="»"/>
        <a:defRPr sz="2200">
          <a:solidFill>
            <a:schemeClr val="tx1"/>
          </a:solidFill>
          <a:latin typeface="+mn-lt"/>
        </a:defRPr>
      </a:lvl8pPr>
      <a:lvl9pPr marL="4283122" indent="-251926" algn="l" rtl="0" fontAlgn="base">
        <a:spcBef>
          <a:spcPct val="20000"/>
        </a:spcBef>
        <a:spcAft>
          <a:spcPct val="0"/>
        </a:spcAft>
        <a:buChar char="»"/>
        <a:defRPr sz="2200">
          <a:solidFill>
            <a:schemeClr val="tx1"/>
          </a:solidFill>
          <a:latin typeface="+mn-lt"/>
        </a:defRPr>
      </a:lvl9pPr>
    </p:bodyStyle>
    <p:otherStyle>
      <a:defPPr>
        <a:defRPr lang="en-US"/>
      </a:defPPr>
      <a:lvl1pPr marL="0" algn="l" defTabSz="1007784" rtl="0" eaLnBrk="1" latinLnBrk="0" hangingPunct="1">
        <a:defRPr sz="2000" kern="1200">
          <a:solidFill>
            <a:schemeClr val="tx1"/>
          </a:solidFill>
          <a:latin typeface="+mn-lt"/>
          <a:ea typeface="+mn-ea"/>
          <a:cs typeface="+mn-cs"/>
        </a:defRPr>
      </a:lvl1pPr>
      <a:lvl2pPr marL="503882" algn="l" defTabSz="1007784" rtl="0" eaLnBrk="1" latinLnBrk="0" hangingPunct="1">
        <a:defRPr sz="2000" kern="1200">
          <a:solidFill>
            <a:schemeClr val="tx1"/>
          </a:solidFill>
          <a:latin typeface="+mn-lt"/>
          <a:ea typeface="+mn-ea"/>
          <a:cs typeface="+mn-cs"/>
        </a:defRPr>
      </a:lvl2pPr>
      <a:lvl3pPr marL="1007784" algn="l" defTabSz="1007784" rtl="0" eaLnBrk="1" latinLnBrk="0" hangingPunct="1">
        <a:defRPr sz="2000" kern="1200">
          <a:solidFill>
            <a:schemeClr val="tx1"/>
          </a:solidFill>
          <a:latin typeface="+mn-lt"/>
          <a:ea typeface="+mn-ea"/>
          <a:cs typeface="+mn-cs"/>
        </a:defRPr>
      </a:lvl3pPr>
      <a:lvl4pPr marL="1511794" algn="l" defTabSz="1007784" rtl="0" eaLnBrk="1" latinLnBrk="0" hangingPunct="1">
        <a:defRPr sz="2000" kern="1200">
          <a:solidFill>
            <a:schemeClr val="tx1"/>
          </a:solidFill>
          <a:latin typeface="+mn-lt"/>
          <a:ea typeface="+mn-ea"/>
          <a:cs typeface="+mn-cs"/>
        </a:defRPr>
      </a:lvl4pPr>
      <a:lvl5pPr marL="2015579" algn="l" defTabSz="1007784" rtl="0" eaLnBrk="1" latinLnBrk="0" hangingPunct="1">
        <a:defRPr sz="2000" kern="1200">
          <a:solidFill>
            <a:schemeClr val="tx1"/>
          </a:solidFill>
          <a:latin typeface="+mn-lt"/>
          <a:ea typeface="+mn-ea"/>
          <a:cs typeface="+mn-cs"/>
        </a:defRPr>
      </a:lvl5pPr>
      <a:lvl6pPr marL="2519408" algn="l" defTabSz="1007784" rtl="0" eaLnBrk="1" latinLnBrk="0" hangingPunct="1">
        <a:defRPr sz="2000" kern="1200">
          <a:solidFill>
            <a:schemeClr val="tx1"/>
          </a:solidFill>
          <a:latin typeface="+mn-lt"/>
          <a:ea typeface="+mn-ea"/>
          <a:cs typeface="+mn-cs"/>
        </a:defRPr>
      </a:lvl6pPr>
      <a:lvl7pPr marL="3023386" algn="l" defTabSz="1007784" rtl="0" eaLnBrk="1" latinLnBrk="0" hangingPunct="1">
        <a:defRPr sz="2000" kern="1200">
          <a:solidFill>
            <a:schemeClr val="tx1"/>
          </a:solidFill>
          <a:latin typeface="+mn-lt"/>
          <a:ea typeface="+mn-ea"/>
          <a:cs typeface="+mn-cs"/>
        </a:defRPr>
      </a:lvl7pPr>
      <a:lvl8pPr marL="3527281" algn="l" defTabSz="1007784" rtl="0" eaLnBrk="1" latinLnBrk="0" hangingPunct="1">
        <a:defRPr sz="2000" kern="1200">
          <a:solidFill>
            <a:schemeClr val="tx1"/>
          </a:solidFill>
          <a:latin typeface="+mn-lt"/>
          <a:ea typeface="+mn-ea"/>
          <a:cs typeface="+mn-cs"/>
        </a:defRPr>
      </a:lvl8pPr>
      <a:lvl9pPr marL="4031131" algn="l" defTabSz="1007784" rtl="0" eaLnBrk="1" latinLnBrk="0" hangingPunct="1">
        <a:defRPr sz="20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90" tIns="50532" rIns="101090" bIns="5053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90" tIns="50532" rIns="101090" bIns="5053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90" tIns="50532" rIns="101090" bIns="50532" numCol="1" anchor="t" anchorCtr="0" compatLnSpc="1">
            <a:prstTxWarp prst="textNoShape">
              <a:avLst/>
            </a:prstTxWarp>
          </a:bodyPr>
          <a:lstStyle>
            <a:lvl1pPr>
              <a:defRPr sz="1600"/>
            </a:lvl1pPr>
          </a:lstStyle>
          <a:p>
            <a:pPr defTabSz="903095"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90" tIns="50532" rIns="101090" bIns="50532" numCol="1" anchor="t" anchorCtr="0" compatLnSpc="1">
            <a:prstTxWarp prst="textNoShape">
              <a:avLst/>
            </a:prstTxWarp>
          </a:bodyPr>
          <a:lstStyle>
            <a:lvl1pPr algn="ctr">
              <a:defRPr sz="1600"/>
            </a:lvl1pPr>
          </a:lstStyle>
          <a:p>
            <a:pPr defTabSz="903095"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90" tIns="50532" rIns="101090" bIns="50532" numCol="1" anchor="t" anchorCtr="0" compatLnSpc="1">
            <a:prstTxWarp prst="textNoShape">
              <a:avLst/>
            </a:prstTxWarp>
          </a:bodyPr>
          <a:lstStyle>
            <a:lvl1pPr algn="r">
              <a:defRPr sz="1600"/>
            </a:lvl1pPr>
          </a:lstStyle>
          <a:p>
            <a:pPr defTabSz="903095" fontAlgn="base">
              <a:spcBef>
                <a:spcPct val="0"/>
              </a:spcBef>
              <a:spcAft>
                <a:spcPct val="0"/>
              </a:spcAft>
              <a:defRPr/>
            </a:pPr>
            <a:fld id="{7E3BCDEB-0283-4DFB-8784-941CC154E5BF}" type="slidenum">
              <a:rPr lang="en-US" altLang="en-US" smtClean="0">
                <a:solidFill>
                  <a:srgbClr val="000000"/>
                </a:solidFill>
              </a:rPr>
              <a:pPr defTabSz="90309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649919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505326" algn="ctr" rtl="0" fontAlgn="base">
        <a:spcBef>
          <a:spcPct val="0"/>
        </a:spcBef>
        <a:spcAft>
          <a:spcPct val="0"/>
        </a:spcAft>
        <a:defRPr sz="4900">
          <a:solidFill>
            <a:schemeClr val="tx2"/>
          </a:solidFill>
          <a:latin typeface="Arial" pitchFamily="34" charset="0"/>
        </a:defRPr>
      </a:lvl6pPr>
      <a:lvl7pPr marL="1010695" algn="ctr" rtl="0" fontAlgn="base">
        <a:spcBef>
          <a:spcPct val="0"/>
        </a:spcBef>
        <a:spcAft>
          <a:spcPct val="0"/>
        </a:spcAft>
        <a:defRPr sz="4900">
          <a:solidFill>
            <a:schemeClr val="tx2"/>
          </a:solidFill>
          <a:latin typeface="Arial" pitchFamily="34" charset="0"/>
        </a:defRPr>
      </a:lvl7pPr>
      <a:lvl8pPr marL="1516168" algn="ctr" rtl="0" fontAlgn="base">
        <a:spcBef>
          <a:spcPct val="0"/>
        </a:spcBef>
        <a:spcAft>
          <a:spcPct val="0"/>
        </a:spcAft>
        <a:defRPr sz="4900">
          <a:solidFill>
            <a:schemeClr val="tx2"/>
          </a:solidFill>
          <a:latin typeface="Arial" pitchFamily="34" charset="0"/>
        </a:defRPr>
      </a:lvl8pPr>
      <a:lvl9pPr marL="2021419" algn="ctr" rtl="0" fontAlgn="base">
        <a:spcBef>
          <a:spcPct val="0"/>
        </a:spcBef>
        <a:spcAft>
          <a:spcPct val="0"/>
        </a:spcAft>
        <a:defRPr sz="4900">
          <a:solidFill>
            <a:schemeClr val="tx2"/>
          </a:solidFill>
          <a:latin typeface="Arial" pitchFamily="34" charset="0"/>
        </a:defRPr>
      </a:lvl9pPr>
    </p:titleStyle>
    <p:bodyStyle>
      <a:lvl1pPr marL="379054" indent="-379054" algn="l" rtl="0" eaLnBrk="0" fontAlgn="base" hangingPunct="0">
        <a:spcBef>
          <a:spcPct val="20000"/>
        </a:spcBef>
        <a:spcAft>
          <a:spcPct val="0"/>
        </a:spcAft>
        <a:buChar char="•"/>
        <a:defRPr sz="3600">
          <a:solidFill>
            <a:schemeClr val="tx1"/>
          </a:solidFill>
          <a:latin typeface="+mn-lt"/>
          <a:ea typeface="+mn-ea"/>
          <a:cs typeface="+mn-cs"/>
        </a:defRPr>
      </a:lvl1pPr>
      <a:lvl2pPr marL="821185" indent="-315953" algn="l" rtl="0" eaLnBrk="0" fontAlgn="base" hangingPunct="0">
        <a:spcBef>
          <a:spcPct val="20000"/>
        </a:spcBef>
        <a:spcAft>
          <a:spcPct val="0"/>
        </a:spcAft>
        <a:buChar char="–"/>
        <a:defRPr sz="3100">
          <a:solidFill>
            <a:schemeClr val="tx1"/>
          </a:solidFill>
          <a:latin typeface="+mn-lt"/>
        </a:defRPr>
      </a:lvl2pPr>
      <a:lvl3pPr marL="1263348" indent="-252670" algn="l" rtl="0" eaLnBrk="0" fontAlgn="base" hangingPunct="0">
        <a:spcBef>
          <a:spcPct val="20000"/>
        </a:spcBef>
        <a:spcAft>
          <a:spcPct val="0"/>
        </a:spcAft>
        <a:buChar char="•"/>
        <a:defRPr sz="2600">
          <a:solidFill>
            <a:schemeClr val="tx1"/>
          </a:solidFill>
          <a:latin typeface="+mn-lt"/>
        </a:defRPr>
      </a:lvl3pPr>
      <a:lvl4pPr marL="1768669" indent="-252670" algn="l" rtl="0" eaLnBrk="0" fontAlgn="base" hangingPunct="0">
        <a:spcBef>
          <a:spcPct val="20000"/>
        </a:spcBef>
        <a:spcAft>
          <a:spcPct val="0"/>
        </a:spcAft>
        <a:buChar char="–"/>
        <a:defRPr sz="2200">
          <a:solidFill>
            <a:schemeClr val="tx1"/>
          </a:solidFill>
          <a:latin typeface="+mn-lt"/>
        </a:defRPr>
      </a:lvl4pPr>
      <a:lvl5pPr marL="2274100" indent="-252670" algn="l" rtl="0" eaLnBrk="0" fontAlgn="base" hangingPunct="0">
        <a:spcBef>
          <a:spcPct val="20000"/>
        </a:spcBef>
        <a:spcAft>
          <a:spcPct val="0"/>
        </a:spcAft>
        <a:buChar char="»"/>
        <a:defRPr sz="2200">
          <a:solidFill>
            <a:schemeClr val="tx1"/>
          </a:solidFill>
          <a:latin typeface="+mn-lt"/>
        </a:defRPr>
      </a:lvl5pPr>
      <a:lvl6pPr marL="2779426" indent="-252670" algn="l" rtl="0" fontAlgn="base">
        <a:spcBef>
          <a:spcPct val="20000"/>
        </a:spcBef>
        <a:spcAft>
          <a:spcPct val="0"/>
        </a:spcAft>
        <a:buChar char="»"/>
        <a:defRPr sz="2200">
          <a:solidFill>
            <a:schemeClr val="tx1"/>
          </a:solidFill>
          <a:latin typeface="+mn-lt"/>
        </a:defRPr>
      </a:lvl6pPr>
      <a:lvl7pPr marL="3284743" indent="-252670" algn="l" rtl="0" fontAlgn="base">
        <a:spcBef>
          <a:spcPct val="20000"/>
        </a:spcBef>
        <a:spcAft>
          <a:spcPct val="0"/>
        </a:spcAft>
        <a:buChar char="»"/>
        <a:defRPr sz="2200">
          <a:solidFill>
            <a:schemeClr val="tx1"/>
          </a:solidFill>
          <a:latin typeface="+mn-lt"/>
        </a:defRPr>
      </a:lvl7pPr>
      <a:lvl8pPr marL="3790130" indent="-252670" algn="l" rtl="0" fontAlgn="base">
        <a:spcBef>
          <a:spcPct val="20000"/>
        </a:spcBef>
        <a:spcAft>
          <a:spcPct val="0"/>
        </a:spcAft>
        <a:buChar char="»"/>
        <a:defRPr sz="2200">
          <a:solidFill>
            <a:schemeClr val="tx1"/>
          </a:solidFill>
          <a:latin typeface="+mn-lt"/>
        </a:defRPr>
      </a:lvl8pPr>
      <a:lvl9pPr marL="4295468" indent="-252670" algn="l" rtl="0" fontAlgn="base">
        <a:spcBef>
          <a:spcPct val="20000"/>
        </a:spcBef>
        <a:spcAft>
          <a:spcPct val="0"/>
        </a:spcAft>
        <a:buChar char="»"/>
        <a:defRPr sz="2200">
          <a:solidFill>
            <a:schemeClr val="tx1"/>
          </a:solidFill>
          <a:latin typeface="+mn-lt"/>
        </a:defRPr>
      </a:lvl9pPr>
    </p:bodyStyle>
    <p:otherStyle>
      <a:defPPr>
        <a:defRPr lang="en-US"/>
      </a:defPPr>
      <a:lvl1pPr marL="0" algn="l" defTabSz="1010695" rtl="0" eaLnBrk="1" latinLnBrk="0" hangingPunct="1">
        <a:defRPr sz="2000" kern="1200">
          <a:solidFill>
            <a:schemeClr val="tx1"/>
          </a:solidFill>
          <a:latin typeface="+mn-lt"/>
          <a:ea typeface="+mn-ea"/>
          <a:cs typeface="+mn-cs"/>
        </a:defRPr>
      </a:lvl1pPr>
      <a:lvl2pPr marL="505326" algn="l" defTabSz="1010695" rtl="0" eaLnBrk="1" latinLnBrk="0" hangingPunct="1">
        <a:defRPr sz="2000" kern="1200">
          <a:solidFill>
            <a:schemeClr val="tx1"/>
          </a:solidFill>
          <a:latin typeface="+mn-lt"/>
          <a:ea typeface="+mn-ea"/>
          <a:cs typeface="+mn-cs"/>
        </a:defRPr>
      </a:lvl2pPr>
      <a:lvl3pPr marL="1010695" algn="l" defTabSz="1010695" rtl="0" eaLnBrk="1" latinLnBrk="0" hangingPunct="1">
        <a:defRPr sz="2000" kern="1200">
          <a:solidFill>
            <a:schemeClr val="tx1"/>
          </a:solidFill>
          <a:latin typeface="+mn-lt"/>
          <a:ea typeface="+mn-ea"/>
          <a:cs typeface="+mn-cs"/>
        </a:defRPr>
      </a:lvl3pPr>
      <a:lvl4pPr marL="1516168" algn="l" defTabSz="1010695" rtl="0" eaLnBrk="1" latinLnBrk="0" hangingPunct="1">
        <a:defRPr sz="2000" kern="1200">
          <a:solidFill>
            <a:schemeClr val="tx1"/>
          </a:solidFill>
          <a:latin typeface="+mn-lt"/>
          <a:ea typeface="+mn-ea"/>
          <a:cs typeface="+mn-cs"/>
        </a:defRPr>
      </a:lvl4pPr>
      <a:lvl5pPr marL="2021419" algn="l" defTabSz="1010695" rtl="0" eaLnBrk="1" latinLnBrk="0" hangingPunct="1">
        <a:defRPr sz="2000" kern="1200">
          <a:solidFill>
            <a:schemeClr val="tx1"/>
          </a:solidFill>
          <a:latin typeface="+mn-lt"/>
          <a:ea typeface="+mn-ea"/>
          <a:cs typeface="+mn-cs"/>
        </a:defRPr>
      </a:lvl5pPr>
      <a:lvl6pPr marL="2526662" algn="l" defTabSz="1010695" rtl="0" eaLnBrk="1" latinLnBrk="0" hangingPunct="1">
        <a:defRPr sz="2000" kern="1200">
          <a:solidFill>
            <a:schemeClr val="tx1"/>
          </a:solidFill>
          <a:latin typeface="+mn-lt"/>
          <a:ea typeface="+mn-ea"/>
          <a:cs typeface="+mn-cs"/>
        </a:defRPr>
      </a:lvl6pPr>
      <a:lvl7pPr marL="3032105" algn="l" defTabSz="1010695" rtl="0" eaLnBrk="1" latinLnBrk="0" hangingPunct="1">
        <a:defRPr sz="2000" kern="1200">
          <a:solidFill>
            <a:schemeClr val="tx1"/>
          </a:solidFill>
          <a:latin typeface="+mn-lt"/>
          <a:ea typeface="+mn-ea"/>
          <a:cs typeface="+mn-cs"/>
        </a:defRPr>
      </a:lvl7pPr>
      <a:lvl8pPr marL="3537445" algn="l" defTabSz="1010695" rtl="0" eaLnBrk="1" latinLnBrk="0" hangingPunct="1">
        <a:defRPr sz="2000" kern="1200">
          <a:solidFill>
            <a:schemeClr val="tx1"/>
          </a:solidFill>
          <a:latin typeface="+mn-lt"/>
          <a:ea typeface="+mn-ea"/>
          <a:cs typeface="+mn-cs"/>
        </a:defRPr>
      </a:lvl8pPr>
      <a:lvl9pPr marL="4042835" algn="l" defTabSz="101069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33" tIns="41624" rIns="83233" bIns="4162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33" tIns="41624" rIns="83233" bIns="4162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33" tIns="41624" rIns="83233" bIns="41624" numCol="1" anchor="t" anchorCtr="0" compatLnSpc="1">
            <a:prstTxWarp prst="textNoShape">
              <a:avLst/>
            </a:prstTxWarp>
          </a:bodyPr>
          <a:lstStyle>
            <a:lvl1pPr>
              <a:defRPr sz="1300"/>
            </a:lvl1pPr>
          </a:lstStyle>
          <a:p>
            <a:pPr defTabSz="888332"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94"/>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33" tIns="41624" rIns="83233" bIns="41624" numCol="1" anchor="t" anchorCtr="0" compatLnSpc="1">
            <a:prstTxWarp prst="textNoShape">
              <a:avLst/>
            </a:prstTxWarp>
          </a:bodyPr>
          <a:lstStyle>
            <a:lvl1pPr algn="ctr">
              <a:defRPr sz="1300"/>
            </a:lvl1pPr>
          </a:lstStyle>
          <a:p>
            <a:pPr defTabSz="888332"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33" tIns="41624" rIns="83233" bIns="41624" numCol="1" anchor="t" anchorCtr="0" compatLnSpc="1">
            <a:prstTxWarp prst="textNoShape">
              <a:avLst/>
            </a:prstTxWarp>
          </a:bodyPr>
          <a:lstStyle>
            <a:lvl1pPr algn="r">
              <a:defRPr sz="1300"/>
            </a:lvl1pPr>
          </a:lstStyle>
          <a:p>
            <a:pPr defTabSz="888332" fontAlgn="base">
              <a:spcBef>
                <a:spcPct val="0"/>
              </a:spcBef>
              <a:spcAft>
                <a:spcPct val="0"/>
              </a:spcAft>
              <a:defRPr/>
            </a:pPr>
            <a:fld id="{1CA17E2A-A6EF-42A2-B938-266FD261AFFF}" type="slidenum">
              <a:rPr lang="en-US" altLang="en-US" smtClean="0">
                <a:solidFill>
                  <a:srgbClr val="000000"/>
                </a:solidFill>
              </a:rPr>
              <a:pPr defTabSz="88833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64677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5918" algn="ctr" rtl="0" fontAlgn="base">
        <a:spcBef>
          <a:spcPct val="0"/>
        </a:spcBef>
        <a:spcAft>
          <a:spcPct val="0"/>
        </a:spcAft>
        <a:defRPr sz="4100">
          <a:solidFill>
            <a:schemeClr val="tx2"/>
          </a:solidFill>
          <a:latin typeface="Arial" charset="0"/>
        </a:defRPr>
      </a:lvl6pPr>
      <a:lvl7pPr marL="831910" algn="ctr" rtl="0" fontAlgn="base">
        <a:spcBef>
          <a:spcPct val="0"/>
        </a:spcBef>
        <a:spcAft>
          <a:spcPct val="0"/>
        </a:spcAft>
        <a:defRPr sz="4100">
          <a:solidFill>
            <a:schemeClr val="tx2"/>
          </a:solidFill>
          <a:latin typeface="Arial" charset="0"/>
        </a:defRPr>
      </a:lvl7pPr>
      <a:lvl8pPr marL="1247842" algn="ctr" rtl="0" fontAlgn="base">
        <a:spcBef>
          <a:spcPct val="0"/>
        </a:spcBef>
        <a:spcAft>
          <a:spcPct val="0"/>
        </a:spcAft>
        <a:defRPr sz="4100">
          <a:solidFill>
            <a:schemeClr val="tx2"/>
          </a:solidFill>
          <a:latin typeface="Arial" charset="0"/>
        </a:defRPr>
      </a:lvl8pPr>
      <a:lvl9pPr marL="1663924" algn="ctr" rtl="0" fontAlgn="base">
        <a:spcBef>
          <a:spcPct val="0"/>
        </a:spcBef>
        <a:spcAft>
          <a:spcPct val="0"/>
        </a:spcAft>
        <a:defRPr sz="4100">
          <a:solidFill>
            <a:schemeClr val="tx2"/>
          </a:solidFill>
          <a:latin typeface="Arial" charset="0"/>
        </a:defRPr>
      </a:lvl9pPr>
    </p:titleStyle>
    <p:bodyStyle>
      <a:lvl1pPr marL="312042" indent="-312042" algn="l" rtl="0" eaLnBrk="0" fontAlgn="base" hangingPunct="0">
        <a:spcBef>
          <a:spcPct val="20000"/>
        </a:spcBef>
        <a:spcAft>
          <a:spcPct val="0"/>
        </a:spcAft>
        <a:buChar char="•"/>
        <a:defRPr sz="3000">
          <a:solidFill>
            <a:schemeClr val="tx1"/>
          </a:solidFill>
          <a:latin typeface="+mn-lt"/>
          <a:ea typeface="+mn-ea"/>
          <a:cs typeface="+mn-cs"/>
        </a:defRPr>
      </a:lvl1pPr>
      <a:lvl2pPr marL="675928" indent="-259972" algn="l" rtl="0" eaLnBrk="0" fontAlgn="base" hangingPunct="0">
        <a:spcBef>
          <a:spcPct val="20000"/>
        </a:spcBef>
        <a:spcAft>
          <a:spcPct val="0"/>
        </a:spcAft>
        <a:buChar char="–"/>
        <a:defRPr sz="2600">
          <a:solidFill>
            <a:schemeClr val="tx1"/>
          </a:solidFill>
          <a:latin typeface="+mn-lt"/>
        </a:defRPr>
      </a:lvl2pPr>
      <a:lvl3pPr marL="1039836" indent="-207970" algn="l" rtl="0" eaLnBrk="0" fontAlgn="base" hangingPunct="0">
        <a:spcBef>
          <a:spcPct val="20000"/>
        </a:spcBef>
        <a:spcAft>
          <a:spcPct val="0"/>
        </a:spcAft>
        <a:buChar char="•"/>
        <a:defRPr sz="2200">
          <a:solidFill>
            <a:schemeClr val="tx1"/>
          </a:solidFill>
          <a:latin typeface="+mn-lt"/>
        </a:defRPr>
      </a:lvl3pPr>
      <a:lvl4pPr marL="1455780" indent="-207970" algn="l" rtl="0" eaLnBrk="0" fontAlgn="base" hangingPunct="0">
        <a:spcBef>
          <a:spcPct val="20000"/>
        </a:spcBef>
        <a:spcAft>
          <a:spcPct val="0"/>
        </a:spcAft>
        <a:buChar char="–"/>
        <a:defRPr sz="1900">
          <a:solidFill>
            <a:schemeClr val="tx1"/>
          </a:solidFill>
          <a:latin typeface="+mn-lt"/>
        </a:defRPr>
      </a:lvl4pPr>
      <a:lvl5pPr marL="1871773" indent="-207970" algn="l" rtl="0" eaLnBrk="0" fontAlgn="base" hangingPunct="0">
        <a:spcBef>
          <a:spcPct val="20000"/>
        </a:spcBef>
        <a:spcAft>
          <a:spcPct val="0"/>
        </a:spcAft>
        <a:buChar char="»"/>
        <a:defRPr sz="1900">
          <a:solidFill>
            <a:schemeClr val="tx1"/>
          </a:solidFill>
          <a:latin typeface="+mn-lt"/>
        </a:defRPr>
      </a:lvl5pPr>
      <a:lvl6pPr marL="2287712" indent="-207970" algn="l" rtl="0" fontAlgn="base">
        <a:spcBef>
          <a:spcPct val="20000"/>
        </a:spcBef>
        <a:spcAft>
          <a:spcPct val="0"/>
        </a:spcAft>
        <a:buChar char="»"/>
        <a:defRPr sz="1900">
          <a:solidFill>
            <a:schemeClr val="tx1"/>
          </a:solidFill>
          <a:latin typeface="+mn-lt"/>
        </a:defRPr>
      </a:lvl6pPr>
      <a:lvl7pPr marL="2703748" indent="-207970" algn="l" rtl="0" fontAlgn="base">
        <a:spcBef>
          <a:spcPct val="20000"/>
        </a:spcBef>
        <a:spcAft>
          <a:spcPct val="0"/>
        </a:spcAft>
        <a:buChar char="»"/>
        <a:defRPr sz="1900">
          <a:solidFill>
            <a:schemeClr val="tx1"/>
          </a:solidFill>
          <a:latin typeface="+mn-lt"/>
        </a:defRPr>
      </a:lvl7pPr>
      <a:lvl8pPr marL="3119532" indent="-207970" algn="l" rtl="0" fontAlgn="base">
        <a:spcBef>
          <a:spcPct val="20000"/>
        </a:spcBef>
        <a:spcAft>
          <a:spcPct val="0"/>
        </a:spcAft>
        <a:buChar char="»"/>
        <a:defRPr sz="1900">
          <a:solidFill>
            <a:schemeClr val="tx1"/>
          </a:solidFill>
          <a:latin typeface="+mn-lt"/>
        </a:defRPr>
      </a:lvl8pPr>
      <a:lvl9pPr marL="3535547" indent="-207970" algn="l" rtl="0" fontAlgn="base">
        <a:spcBef>
          <a:spcPct val="20000"/>
        </a:spcBef>
        <a:spcAft>
          <a:spcPct val="0"/>
        </a:spcAft>
        <a:buChar char="»"/>
        <a:defRPr sz="1900">
          <a:solidFill>
            <a:schemeClr val="tx1"/>
          </a:solidFill>
          <a:latin typeface="+mn-lt"/>
        </a:defRPr>
      </a:lvl9pPr>
    </p:bodyStyle>
    <p:otherStyle>
      <a:defPPr>
        <a:defRPr lang="en-US"/>
      </a:defPPr>
      <a:lvl1pPr marL="0" algn="l" defTabSz="831910" rtl="0" eaLnBrk="1" latinLnBrk="0" hangingPunct="1">
        <a:defRPr sz="1700" kern="1200">
          <a:solidFill>
            <a:schemeClr val="tx1"/>
          </a:solidFill>
          <a:latin typeface="+mn-lt"/>
          <a:ea typeface="+mn-ea"/>
          <a:cs typeface="+mn-cs"/>
        </a:defRPr>
      </a:lvl1pPr>
      <a:lvl2pPr marL="415918" algn="l" defTabSz="831910" rtl="0" eaLnBrk="1" latinLnBrk="0" hangingPunct="1">
        <a:defRPr sz="1700" kern="1200">
          <a:solidFill>
            <a:schemeClr val="tx1"/>
          </a:solidFill>
          <a:latin typeface="+mn-lt"/>
          <a:ea typeface="+mn-ea"/>
          <a:cs typeface="+mn-cs"/>
        </a:defRPr>
      </a:lvl2pPr>
      <a:lvl3pPr marL="831910" algn="l" defTabSz="831910" rtl="0" eaLnBrk="1" latinLnBrk="0" hangingPunct="1">
        <a:defRPr sz="1700" kern="1200">
          <a:solidFill>
            <a:schemeClr val="tx1"/>
          </a:solidFill>
          <a:latin typeface="+mn-lt"/>
          <a:ea typeface="+mn-ea"/>
          <a:cs typeface="+mn-cs"/>
        </a:defRPr>
      </a:lvl3pPr>
      <a:lvl4pPr marL="1247842" algn="l" defTabSz="831910" rtl="0" eaLnBrk="1" latinLnBrk="0" hangingPunct="1">
        <a:defRPr sz="1700" kern="1200">
          <a:solidFill>
            <a:schemeClr val="tx1"/>
          </a:solidFill>
          <a:latin typeface="+mn-lt"/>
          <a:ea typeface="+mn-ea"/>
          <a:cs typeface="+mn-cs"/>
        </a:defRPr>
      </a:lvl4pPr>
      <a:lvl5pPr marL="1663924" algn="l" defTabSz="831910" rtl="0" eaLnBrk="1" latinLnBrk="0" hangingPunct="1">
        <a:defRPr sz="1700" kern="1200">
          <a:solidFill>
            <a:schemeClr val="tx1"/>
          </a:solidFill>
          <a:latin typeface="+mn-lt"/>
          <a:ea typeface="+mn-ea"/>
          <a:cs typeface="+mn-cs"/>
        </a:defRPr>
      </a:lvl5pPr>
      <a:lvl6pPr marL="2079650" algn="l" defTabSz="831910" rtl="0" eaLnBrk="1" latinLnBrk="0" hangingPunct="1">
        <a:defRPr sz="1700" kern="1200">
          <a:solidFill>
            <a:schemeClr val="tx1"/>
          </a:solidFill>
          <a:latin typeface="+mn-lt"/>
          <a:ea typeface="+mn-ea"/>
          <a:cs typeface="+mn-cs"/>
        </a:defRPr>
      </a:lvl6pPr>
      <a:lvl7pPr marL="2495670" algn="l" defTabSz="831910" rtl="0" eaLnBrk="1" latinLnBrk="0" hangingPunct="1">
        <a:defRPr sz="1700" kern="1200">
          <a:solidFill>
            <a:schemeClr val="tx1"/>
          </a:solidFill>
          <a:latin typeface="+mn-lt"/>
          <a:ea typeface="+mn-ea"/>
          <a:cs typeface="+mn-cs"/>
        </a:defRPr>
      </a:lvl7pPr>
      <a:lvl8pPr marL="2911609" algn="l" defTabSz="831910" rtl="0" eaLnBrk="1" latinLnBrk="0" hangingPunct="1">
        <a:defRPr sz="1700" kern="1200">
          <a:solidFill>
            <a:schemeClr val="tx1"/>
          </a:solidFill>
          <a:latin typeface="+mn-lt"/>
          <a:ea typeface="+mn-ea"/>
          <a:cs typeface="+mn-cs"/>
        </a:defRPr>
      </a:lvl8pPr>
      <a:lvl9pPr marL="3327592" algn="l" defTabSz="831910" rtl="0" eaLnBrk="1" latinLnBrk="0" hangingPunct="1">
        <a:defRPr sz="17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90" tIns="50688" rIns="101390" bIns="5068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90" tIns="50688" rIns="101390" bIns="5068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90" tIns="50688" rIns="101390" bIns="50688" numCol="1" anchor="t" anchorCtr="0" compatLnSpc="1">
            <a:prstTxWarp prst="textNoShape">
              <a:avLst/>
            </a:prstTxWarp>
          </a:bodyPr>
          <a:lstStyle>
            <a:lvl1pPr>
              <a:defRPr sz="1600"/>
            </a:lvl1pPr>
          </a:lstStyle>
          <a:p>
            <a:pPr defTabSz="905814"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90" tIns="50688" rIns="101390" bIns="50688" numCol="1" anchor="t" anchorCtr="0" compatLnSpc="1">
            <a:prstTxWarp prst="textNoShape">
              <a:avLst/>
            </a:prstTxWarp>
          </a:bodyPr>
          <a:lstStyle>
            <a:lvl1pPr algn="ctr">
              <a:defRPr sz="1600"/>
            </a:lvl1pPr>
          </a:lstStyle>
          <a:p>
            <a:pPr defTabSz="905814"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90" tIns="50688" rIns="101390" bIns="50688" numCol="1" anchor="t" anchorCtr="0" compatLnSpc="1">
            <a:prstTxWarp prst="textNoShape">
              <a:avLst/>
            </a:prstTxWarp>
          </a:bodyPr>
          <a:lstStyle>
            <a:lvl1pPr algn="r">
              <a:defRPr sz="1600"/>
            </a:lvl1pPr>
          </a:lstStyle>
          <a:p>
            <a:pPr defTabSz="905814" fontAlgn="base">
              <a:spcBef>
                <a:spcPct val="0"/>
              </a:spcBef>
              <a:spcAft>
                <a:spcPct val="0"/>
              </a:spcAft>
              <a:defRPr/>
            </a:pPr>
            <a:fld id="{7E3BCDEB-0283-4DFB-8784-941CC154E5BF}" type="slidenum">
              <a:rPr lang="en-US" altLang="en-US" smtClean="0">
                <a:solidFill>
                  <a:srgbClr val="000000"/>
                </a:solidFill>
              </a:rPr>
              <a:pPr defTabSz="905814"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1466166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506851" algn="ctr" rtl="0" fontAlgn="base">
        <a:spcBef>
          <a:spcPct val="0"/>
        </a:spcBef>
        <a:spcAft>
          <a:spcPct val="0"/>
        </a:spcAft>
        <a:defRPr sz="4900">
          <a:solidFill>
            <a:schemeClr val="tx2"/>
          </a:solidFill>
          <a:latin typeface="Arial" pitchFamily="34" charset="0"/>
        </a:defRPr>
      </a:lvl6pPr>
      <a:lvl7pPr marL="1013714" algn="ctr" rtl="0" fontAlgn="base">
        <a:spcBef>
          <a:spcPct val="0"/>
        </a:spcBef>
        <a:spcAft>
          <a:spcPct val="0"/>
        </a:spcAft>
        <a:defRPr sz="4900">
          <a:solidFill>
            <a:schemeClr val="tx2"/>
          </a:solidFill>
          <a:latin typeface="Arial" pitchFamily="34" charset="0"/>
        </a:defRPr>
      </a:lvl7pPr>
      <a:lvl8pPr marL="1520644" algn="ctr" rtl="0" fontAlgn="base">
        <a:spcBef>
          <a:spcPct val="0"/>
        </a:spcBef>
        <a:spcAft>
          <a:spcPct val="0"/>
        </a:spcAft>
        <a:defRPr sz="4900">
          <a:solidFill>
            <a:schemeClr val="tx2"/>
          </a:solidFill>
          <a:latin typeface="Arial" pitchFamily="34" charset="0"/>
        </a:defRPr>
      </a:lvl8pPr>
      <a:lvl9pPr marL="2027467" algn="ctr" rtl="0" fontAlgn="base">
        <a:spcBef>
          <a:spcPct val="0"/>
        </a:spcBef>
        <a:spcAft>
          <a:spcPct val="0"/>
        </a:spcAft>
        <a:defRPr sz="4900">
          <a:solidFill>
            <a:schemeClr val="tx2"/>
          </a:solidFill>
          <a:latin typeface="Arial" pitchFamily="34" charset="0"/>
        </a:defRPr>
      </a:lvl9pPr>
    </p:titleStyle>
    <p:bodyStyle>
      <a:lvl1pPr marL="380191" indent="-380191" algn="l" rtl="0" eaLnBrk="0" fontAlgn="base" hangingPunct="0">
        <a:spcBef>
          <a:spcPct val="20000"/>
        </a:spcBef>
        <a:spcAft>
          <a:spcPct val="0"/>
        </a:spcAft>
        <a:buChar char="•"/>
        <a:defRPr sz="3600">
          <a:solidFill>
            <a:schemeClr val="tx1"/>
          </a:solidFill>
          <a:latin typeface="+mn-lt"/>
          <a:ea typeface="+mn-ea"/>
          <a:cs typeface="+mn-cs"/>
        </a:defRPr>
      </a:lvl1pPr>
      <a:lvl2pPr marL="823658" indent="-316895" algn="l" rtl="0" eaLnBrk="0" fontAlgn="base" hangingPunct="0">
        <a:spcBef>
          <a:spcPct val="20000"/>
        </a:spcBef>
        <a:spcAft>
          <a:spcPct val="0"/>
        </a:spcAft>
        <a:buChar char="–"/>
        <a:defRPr sz="3100">
          <a:solidFill>
            <a:schemeClr val="tx1"/>
          </a:solidFill>
          <a:latin typeface="+mn-lt"/>
        </a:defRPr>
      </a:lvl2pPr>
      <a:lvl3pPr marL="1267136" indent="-253440" algn="l" rtl="0" eaLnBrk="0" fontAlgn="base" hangingPunct="0">
        <a:spcBef>
          <a:spcPct val="20000"/>
        </a:spcBef>
        <a:spcAft>
          <a:spcPct val="0"/>
        </a:spcAft>
        <a:buChar char="•"/>
        <a:defRPr sz="2600">
          <a:solidFill>
            <a:schemeClr val="tx1"/>
          </a:solidFill>
          <a:latin typeface="+mn-lt"/>
        </a:defRPr>
      </a:lvl3pPr>
      <a:lvl4pPr marL="1773908" indent="-253440" algn="l" rtl="0" eaLnBrk="0" fontAlgn="base" hangingPunct="0">
        <a:spcBef>
          <a:spcPct val="20000"/>
        </a:spcBef>
        <a:spcAft>
          <a:spcPct val="0"/>
        </a:spcAft>
        <a:buChar char="–"/>
        <a:defRPr sz="2200">
          <a:solidFill>
            <a:schemeClr val="tx1"/>
          </a:solidFill>
          <a:latin typeface="+mn-lt"/>
        </a:defRPr>
      </a:lvl4pPr>
      <a:lvl5pPr marL="2280900" indent="-253440" algn="l" rtl="0" eaLnBrk="0" fontAlgn="base" hangingPunct="0">
        <a:spcBef>
          <a:spcPct val="20000"/>
        </a:spcBef>
        <a:spcAft>
          <a:spcPct val="0"/>
        </a:spcAft>
        <a:buChar char="»"/>
        <a:defRPr sz="2200">
          <a:solidFill>
            <a:schemeClr val="tx1"/>
          </a:solidFill>
          <a:latin typeface="+mn-lt"/>
        </a:defRPr>
      </a:lvl5pPr>
      <a:lvl6pPr marL="2787740" indent="-253440" algn="l" rtl="0" fontAlgn="base">
        <a:spcBef>
          <a:spcPct val="20000"/>
        </a:spcBef>
        <a:spcAft>
          <a:spcPct val="0"/>
        </a:spcAft>
        <a:buChar char="»"/>
        <a:defRPr sz="2200">
          <a:solidFill>
            <a:schemeClr val="tx1"/>
          </a:solidFill>
          <a:latin typeface="+mn-lt"/>
        </a:defRPr>
      </a:lvl6pPr>
      <a:lvl7pPr marL="3294635" indent="-253440" algn="l" rtl="0" fontAlgn="base">
        <a:spcBef>
          <a:spcPct val="20000"/>
        </a:spcBef>
        <a:spcAft>
          <a:spcPct val="0"/>
        </a:spcAft>
        <a:buChar char="»"/>
        <a:defRPr sz="2200">
          <a:solidFill>
            <a:schemeClr val="tx1"/>
          </a:solidFill>
          <a:latin typeface="+mn-lt"/>
        </a:defRPr>
      </a:lvl7pPr>
      <a:lvl8pPr marL="3801460" indent="-253440" algn="l" rtl="0" fontAlgn="base">
        <a:spcBef>
          <a:spcPct val="20000"/>
        </a:spcBef>
        <a:spcAft>
          <a:spcPct val="0"/>
        </a:spcAft>
        <a:buChar char="»"/>
        <a:defRPr sz="2200">
          <a:solidFill>
            <a:schemeClr val="tx1"/>
          </a:solidFill>
          <a:latin typeface="+mn-lt"/>
        </a:defRPr>
      </a:lvl8pPr>
      <a:lvl9pPr marL="4308284" indent="-253440" algn="l" rtl="0" fontAlgn="base">
        <a:spcBef>
          <a:spcPct val="20000"/>
        </a:spcBef>
        <a:spcAft>
          <a:spcPct val="0"/>
        </a:spcAft>
        <a:buChar char="»"/>
        <a:defRPr sz="2200">
          <a:solidFill>
            <a:schemeClr val="tx1"/>
          </a:solidFill>
          <a:latin typeface="+mn-lt"/>
        </a:defRPr>
      </a:lvl9pPr>
    </p:bodyStyle>
    <p:otherStyle>
      <a:defPPr>
        <a:defRPr lang="en-US"/>
      </a:defPPr>
      <a:lvl1pPr marL="0" algn="l" defTabSz="1013714" rtl="0" eaLnBrk="1" latinLnBrk="0" hangingPunct="1">
        <a:defRPr sz="2000" kern="1200">
          <a:solidFill>
            <a:schemeClr val="tx1"/>
          </a:solidFill>
          <a:latin typeface="+mn-lt"/>
          <a:ea typeface="+mn-ea"/>
          <a:cs typeface="+mn-cs"/>
        </a:defRPr>
      </a:lvl1pPr>
      <a:lvl2pPr marL="506851" algn="l" defTabSz="1013714" rtl="0" eaLnBrk="1" latinLnBrk="0" hangingPunct="1">
        <a:defRPr sz="2000" kern="1200">
          <a:solidFill>
            <a:schemeClr val="tx1"/>
          </a:solidFill>
          <a:latin typeface="+mn-lt"/>
          <a:ea typeface="+mn-ea"/>
          <a:cs typeface="+mn-cs"/>
        </a:defRPr>
      </a:lvl2pPr>
      <a:lvl3pPr marL="1013714" algn="l" defTabSz="1013714" rtl="0" eaLnBrk="1" latinLnBrk="0" hangingPunct="1">
        <a:defRPr sz="2000" kern="1200">
          <a:solidFill>
            <a:schemeClr val="tx1"/>
          </a:solidFill>
          <a:latin typeface="+mn-lt"/>
          <a:ea typeface="+mn-ea"/>
          <a:cs typeface="+mn-cs"/>
        </a:defRPr>
      </a:lvl3pPr>
      <a:lvl4pPr marL="1520644" algn="l" defTabSz="1013714" rtl="0" eaLnBrk="1" latinLnBrk="0" hangingPunct="1">
        <a:defRPr sz="2000" kern="1200">
          <a:solidFill>
            <a:schemeClr val="tx1"/>
          </a:solidFill>
          <a:latin typeface="+mn-lt"/>
          <a:ea typeface="+mn-ea"/>
          <a:cs typeface="+mn-cs"/>
        </a:defRPr>
      </a:lvl4pPr>
      <a:lvl5pPr marL="2027467" algn="l" defTabSz="1013714" rtl="0" eaLnBrk="1" latinLnBrk="0" hangingPunct="1">
        <a:defRPr sz="2000" kern="1200">
          <a:solidFill>
            <a:schemeClr val="tx1"/>
          </a:solidFill>
          <a:latin typeface="+mn-lt"/>
          <a:ea typeface="+mn-ea"/>
          <a:cs typeface="+mn-cs"/>
        </a:defRPr>
      </a:lvl5pPr>
      <a:lvl6pPr marL="2534275" algn="l" defTabSz="1013714" rtl="0" eaLnBrk="1" latinLnBrk="0" hangingPunct="1">
        <a:defRPr sz="2000" kern="1200">
          <a:solidFill>
            <a:schemeClr val="tx1"/>
          </a:solidFill>
          <a:latin typeface="+mn-lt"/>
          <a:ea typeface="+mn-ea"/>
          <a:cs typeface="+mn-cs"/>
        </a:defRPr>
      </a:lvl6pPr>
      <a:lvl7pPr marL="3041176" algn="l" defTabSz="1013714" rtl="0" eaLnBrk="1" latinLnBrk="0" hangingPunct="1">
        <a:defRPr sz="2000" kern="1200">
          <a:solidFill>
            <a:schemeClr val="tx1"/>
          </a:solidFill>
          <a:latin typeface="+mn-lt"/>
          <a:ea typeface="+mn-ea"/>
          <a:cs typeface="+mn-cs"/>
        </a:defRPr>
      </a:lvl7pPr>
      <a:lvl8pPr marL="3548030" algn="l" defTabSz="1013714" rtl="0" eaLnBrk="1" latinLnBrk="0" hangingPunct="1">
        <a:defRPr sz="2000" kern="1200">
          <a:solidFill>
            <a:schemeClr val="tx1"/>
          </a:solidFill>
          <a:latin typeface="+mn-lt"/>
          <a:ea typeface="+mn-ea"/>
          <a:cs typeface="+mn-cs"/>
        </a:defRPr>
      </a:lvl8pPr>
      <a:lvl9pPr marL="4054966" algn="l" defTabSz="1013714" rtl="0" eaLnBrk="1" latinLnBrk="0" hangingPunct="1">
        <a:defRPr sz="20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12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700" tIns="50850" rIns="101700" bIns="508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99548"/>
            <a:ext cx="8229600" cy="452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700" tIns="50850" rIns="101700" bIns="508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700" tIns="50850" rIns="101700" bIns="50850" numCol="1" anchor="t" anchorCtr="0" compatLnSpc="1">
            <a:prstTxWarp prst="textNoShape">
              <a:avLst/>
            </a:prstTxWarp>
          </a:bodyPr>
          <a:lstStyle>
            <a:lvl1pPr>
              <a:defRPr sz="1600"/>
            </a:lvl1pPr>
          </a:lstStyle>
          <a:p>
            <a:pPr defTabSz="90864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923"/>
            <a:ext cx="2895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700" tIns="50850" rIns="101700" bIns="50850" numCol="1" anchor="t" anchorCtr="0" compatLnSpc="1">
            <a:prstTxWarp prst="textNoShape">
              <a:avLst/>
            </a:prstTxWarp>
          </a:bodyPr>
          <a:lstStyle>
            <a:lvl1pPr algn="ctr">
              <a:defRPr sz="1600"/>
            </a:lvl1pPr>
          </a:lstStyle>
          <a:p>
            <a:pPr defTabSz="90864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923"/>
            <a:ext cx="2133600" cy="4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700" tIns="50850" rIns="101700" bIns="50850" numCol="1" anchor="t" anchorCtr="0" compatLnSpc="1">
            <a:prstTxWarp prst="textNoShape">
              <a:avLst/>
            </a:prstTxWarp>
          </a:bodyPr>
          <a:lstStyle>
            <a:lvl1pPr algn="r">
              <a:defRPr sz="1600"/>
            </a:lvl1pPr>
          </a:lstStyle>
          <a:p>
            <a:pPr defTabSz="908640" fontAlgn="base">
              <a:spcBef>
                <a:spcPct val="0"/>
              </a:spcBef>
              <a:spcAft>
                <a:spcPct val="0"/>
              </a:spcAft>
              <a:defRPr/>
            </a:pPr>
            <a:fld id="{7E3BCDEB-0283-4DFB-8784-941CC154E5BF}" type="slidenum">
              <a:rPr lang="en-US" altLang="en-US" smtClean="0">
                <a:solidFill>
                  <a:srgbClr val="000000"/>
                </a:solidFill>
              </a:rPr>
              <a:pPr defTabSz="90864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8781716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defRPr>
      </a:lvl2pPr>
      <a:lvl3pPr algn="ctr" rtl="0" eaLnBrk="0" fontAlgn="base" hangingPunct="0">
        <a:spcBef>
          <a:spcPct val="0"/>
        </a:spcBef>
        <a:spcAft>
          <a:spcPct val="0"/>
        </a:spcAft>
        <a:defRPr sz="4900">
          <a:solidFill>
            <a:schemeClr val="tx2"/>
          </a:solidFill>
          <a:latin typeface="Arial" pitchFamily="34" charset="0"/>
        </a:defRPr>
      </a:lvl3pPr>
      <a:lvl4pPr algn="ctr" rtl="0" eaLnBrk="0" fontAlgn="base" hangingPunct="0">
        <a:spcBef>
          <a:spcPct val="0"/>
        </a:spcBef>
        <a:spcAft>
          <a:spcPct val="0"/>
        </a:spcAft>
        <a:defRPr sz="4900">
          <a:solidFill>
            <a:schemeClr val="tx2"/>
          </a:solidFill>
          <a:latin typeface="Arial" pitchFamily="34" charset="0"/>
        </a:defRPr>
      </a:lvl4pPr>
      <a:lvl5pPr algn="ctr" rtl="0" eaLnBrk="0" fontAlgn="base" hangingPunct="0">
        <a:spcBef>
          <a:spcPct val="0"/>
        </a:spcBef>
        <a:spcAft>
          <a:spcPct val="0"/>
        </a:spcAft>
        <a:defRPr sz="4900">
          <a:solidFill>
            <a:schemeClr val="tx2"/>
          </a:solidFill>
          <a:latin typeface="Arial" pitchFamily="34" charset="0"/>
        </a:defRPr>
      </a:lvl5pPr>
      <a:lvl6pPr marL="508434" algn="ctr" rtl="0" fontAlgn="base">
        <a:spcBef>
          <a:spcPct val="0"/>
        </a:spcBef>
        <a:spcAft>
          <a:spcPct val="0"/>
        </a:spcAft>
        <a:defRPr sz="4900">
          <a:solidFill>
            <a:schemeClr val="tx2"/>
          </a:solidFill>
          <a:latin typeface="Arial" pitchFamily="34" charset="0"/>
        </a:defRPr>
      </a:lvl6pPr>
      <a:lvl7pPr marL="1016868" algn="ctr" rtl="0" fontAlgn="base">
        <a:spcBef>
          <a:spcPct val="0"/>
        </a:spcBef>
        <a:spcAft>
          <a:spcPct val="0"/>
        </a:spcAft>
        <a:defRPr sz="4900">
          <a:solidFill>
            <a:schemeClr val="tx2"/>
          </a:solidFill>
          <a:latin typeface="Arial" pitchFamily="34" charset="0"/>
        </a:defRPr>
      </a:lvl7pPr>
      <a:lvl8pPr marL="1525303" algn="ctr" rtl="0" fontAlgn="base">
        <a:spcBef>
          <a:spcPct val="0"/>
        </a:spcBef>
        <a:spcAft>
          <a:spcPct val="0"/>
        </a:spcAft>
        <a:defRPr sz="4900">
          <a:solidFill>
            <a:schemeClr val="tx2"/>
          </a:solidFill>
          <a:latin typeface="Arial" pitchFamily="34" charset="0"/>
        </a:defRPr>
      </a:lvl8pPr>
      <a:lvl9pPr marL="2033737" algn="ctr" rtl="0" fontAlgn="base">
        <a:spcBef>
          <a:spcPct val="0"/>
        </a:spcBef>
        <a:spcAft>
          <a:spcPct val="0"/>
        </a:spcAft>
        <a:defRPr sz="4900">
          <a:solidFill>
            <a:schemeClr val="tx2"/>
          </a:solidFill>
          <a:latin typeface="Arial" pitchFamily="34" charset="0"/>
        </a:defRPr>
      </a:lvl9pPr>
    </p:titleStyle>
    <p:bodyStyle>
      <a:lvl1pPr marL="381373" indent="-381373" algn="l" rtl="0" eaLnBrk="0" fontAlgn="base" hangingPunct="0">
        <a:spcBef>
          <a:spcPct val="20000"/>
        </a:spcBef>
        <a:spcAft>
          <a:spcPct val="0"/>
        </a:spcAft>
        <a:buChar char="•"/>
        <a:defRPr sz="3600">
          <a:solidFill>
            <a:schemeClr val="tx1"/>
          </a:solidFill>
          <a:latin typeface="+mn-lt"/>
          <a:ea typeface="+mn-ea"/>
          <a:cs typeface="+mn-cs"/>
        </a:defRPr>
      </a:lvl1pPr>
      <a:lvl2pPr marL="826228" indent="-317891" algn="l" rtl="0" eaLnBrk="0" fontAlgn="base" hangingPunct="0">
        <a:spcBef>
          <a:spcPct val="20000"/>
        </a:spcBef>
        <a:spcAft>
          <a:spcPct val="0"/>
        </a:spcAft>
        <a:buChar char="–"/>
        <a:defRPr sz="3100">
          <a:solidFill>
            <a:schemeClr val="tx1"/>
          </a:solidFill>
          <a:latin typeface="+mn-lt"/>
        </a:defRPr>
      </a:lvl2pPr>
      <a:lvl3pPr marL="1271086" indent="-254210" algn="l" rtl="0" eaLnBrk="0" fontAlgn="base" hangingPunct="0">
        <a:spcBef>
          <a:spcPct val="20000"/>
        </a:spcBef>
        <a:spcAft>
          <a:spcPct val="0"/>
        </a:spcAft>
        <a:buChar char="•"/>
        <a:defRPr sz="2600">
          <a:solidFill>
            <a:schemeClr val="tx1"/>
          </a:solidFill>
          <a:latin typeface="+mn-lt"/>
        </a:defRPr>
      </a:lvl3pPr>
      <a:lvl4pPr marL="1779428" indent="-254210" algn="l" rtl="0" eaLnBrk="0" fontAlgn="base" hangingPunct="0">
        <a:spcBef>
          <a:spcPct val="20000"/>
        </a:spcBef>
        <a:spcAft>
          <a:spcPct val="0"/>
        </a:spcAft>
        <a:buChar char="–"/>
        <a:defRPr sz="2200">
          <a:solidFill>
            <a:schemeClr val="tx1"/>
          </a:solidFill>
          <a:latin typeface="+mn-lt"/>
        </a:defRPr>
      </a:lvl4pPr>
      <a:lvl5pPr marL="2287960" indent="-254210" algn="l" rtl="0" eaLnBrk="0" fontAlgn="base" hangingPunct="0">
        <a:spcBef>
          <a:spcPct val="20000"/>
        </a:spcBef>
        <a:spcAft>
          <a:spcPct val="0"/>
        </a:spcAft>
        <a:buChar char="»"/>
        <a:defRPr sz="2200">
          <a:solidFill>
            <a:schemeClr val="tx1"/>
          </a:solidFill>
          <a:latin typeface="+mn-lt"/>
        </a:defRPr>
      </a:lvl5pPr>
      <a:lvl6pPr marL="2796378" indent="-254210" algn="l" rtl="0" fontAlgn="base">
        <a:spcBef>
          <a:spcPct val="20000"/>
        </a:spcBef>
        <a:spcAft>
          <a:spcPct val="0"/>
        </a:spcAft>
        <a:buChar char="»"/>
        <a:defRPr sz="2200">
          <a:solidFill>
            <a:schemeClr val="tx1"/>
          </a:solidFill>
          <a:latin typeface="+mn-lt"/>
        </a:defRPr>
      </a:lvl6pPr>
      <a:lvl7pPr marL="3304906" indent="-254210" algn="l" rtl="0" fontAlgn="base">
        <a:spcBef>
          <a:spcPct val="20000"/>
        </a:spcBef>
        <a:spcAft>
          <a:spcPct val="0"/>
        </a:spcAft>
        <a:buChar char="»"/>
        <a:defRPr sz="2200">
          <a:solidFill>
            <a:schemeClr val="tx1"/>
          </a:solidFill>
          <a:latin typeface="+mn-lt"/>
        </a:defRPr>
      </a:lvl7pPr>
      <a:lvl8pPr marL="3813252" indent="-254210" algn="l" rtl="0" fontAlgn="base">
        <a:spcBef>
          <a:spcPct val="20000"/>
        </a:spcBef>
        <a:spcAft>
          <a:spcPct val="0"/>
        </a:spcAft>
        <a:buChar char="»"/>
        <a:defRPr sz="2200">
          <a:solidFill>
            <a:schemeClr val="tx1"/>
          </a:solidFill>
          <a:latin typeface="+mn-lt"/>
        </a:defRPr>
      </a:lvl8pPr>
      <a:lvl9pPr marL="4321621" indent="-254210" algn="l" rtl="0" fontAlgn="base">
        <a:spcBef>
          <a:spcPct val="20000"/>
        </a:spcBef>
        <a:spcAft>
          <a:spcPct val="0"/>
        </a:spcAft>
        <a:buChar char="»"/>
        <a:defRPr sz="2200">
          <a:solidFill>
            <a:schemeClr val="tx1"/>
          </a:solidFill>
          <a:latin typeface="+mn-lt"/>
        </a:defRPr>
      </a:lvl9pPr>
    </p:bodyStyle>
    <p:otherStyle>
      <a:defPPr>
        <a:defRPr lang="en-US"/>
      </a:defPPr>
      <a:lvl1pPr marL="0" algn="l" defTabSz="1016868" rtl="0" eaLnBrk="1" latinLnBrk="0" hangingPunct="1">
        <a:defRPr sz="2000" kern="1200">
          <a:solidFill>
            <a:schemeClr val="tx1"/>
          </a:solidFill>
          <a:latin typeface="+mn-lt"/>
          <a:ea typeface="+mn-ea"/>
          <a:cs typeface="+mn-cs"/>
        </a:defRPr>
      </a:lvl1pPr>
      <a:lvl2pPr marL="508434" algn="l" defTabSz="1016868" rtl="0" eaLnBrk="1" latinLnBrk="0" hangingPunct="1">
        <a:defRPr sz="2000" kern="1200">
          <a:solidFill>
            <a:schemeClr val="tx1"/>
          </a:solidFill>
          <a:latin typeface="+mn-lt"/>
          <a:ea typeface="+mn-ea"/>
          <a:cs typeface="+mn-cs"/>
        </a:defRPr>
      </a:lvl2pPr>
      <a:lvl3pPr marL="1016868" algn="l" defTabSz="1016868" rtl="0" eaLnBrk="1" latinLnBrk="0" hangingPunct="1">
        <a:defRPr sz="2000" kern="1200">
          <a:solidFill>
            <a:schemeClr val="tx1"/>
          </a:solidFill>
          <a:latin typeface="+mn-lt"/>
          <a:ea typeface="+mn-ea"/>
          <a:cs typeface="+mn-cs"/>
        </a:defRPr>
      </a:lvl3pPr>
      <a:lvl4pPr marL="1525303" algn="l" defTabSz="1016868" rtl="0" eaLnBrk="1" latinLnBrk="0" hangingPunct="1">
        <a:defRPr sz="2000" kern="1200">
          <a:solidFill>
            <a:schemeClr val="tx1"/>
          </a:solidFill>
          <a:latin typeface="+mn-lt"/>
          <a:ea typeface="+mn-ea"/>
          <a:cs typeface="+mn-cs"/>
        </a:defRPr>
      </a:lvl4pPr>
      <a:lvl5pPr marL="2033737" algn="l" defTabSz="1016868" rtl="0" eaLnBrk="1" latinLnBrk="0" hangingPunct="1">
        <a:defRPr sz="2000" kern="1200">
          <a:solidFill>
            <a:schemeClr val="tx1"/>
          </a:solidFill>
          <a:latin typeface="+mn-lt"/>
          <a:ea typeface="+mn-ea"/>
          <a:cs typeface="+mn-cs"/>
        </a:defRPr>
      </a:lvl5pPr>
      <a:lvl6pPr marL="2542171" algn="l" defTabSz="1016868" rtl="0" eaLnBrk="1" latinLnBrk="0" hangingPunct="1">
        <a:defRPr sz="2000" kern="1200">
          <a:solidFill>
            <a:schemeClr val="tx1"/>
          </a:solidFill>
          <a:latin typeface="+mn-lt"/>
          <a:ea typeface="+mn-ea"/>
          <a:cs typeface="+mn-cs"/>
        </a:defRPr>
      </a:lvl6pPr>
      <a:lvl7pPr marL="3050594" algn="l" defTabSz="1016868" rtl="0" eaLnBrk="1" latinLnBrk="0" hangingPunct="1">
        <a:defRPr sz="2000" kern="1200">
          <a:solidFill>
            <a:schemeClr val="tx1"/>
          </a:solidFill>
          <a:latin typeface="+mn-lt"/>
          <a:ea typeface="+mn-ea"/>
          <a:cs typeface="+mn-cs"/>
        </a:defRPr>
      </a:lvl7pPr>
      <a:lvl8pPr marL="3558996" algn="l" defTabSz="1016868" rtl="0" eaLnBrk="1" latinLnBrk="0" hangingPunct="1">
        <a:defRPr sz="2000" kern="1200">
          <a:solidFill>
            <a:schemeClr val="tx1"/>
          </a:solidFill>
          <a:latin typeface="+mn-lt"/>
          <a:ea typeface="+mn-ea"/>
          <a:cs typeface="+mn-cs"/>
        </a:defRPr>
      </a:lvl8pPr>
      <a:lvl9pPr marL="4067512" algn="l" defTabSz="1016868" rtl="0" eaLnBrk="1" latinLnBrk="0" hangingPunct="1">
        <a:defRPr sz="20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32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142" tIns="54604" rIns="109142" bIns="5460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142" tIns="54604" rIns="109142" bIns="5460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142" tIns="54604" rIns="109142" bIns="54604" numCol="1" anchor="t" anchorCtr="0" compatLnSpc="1">
            <a:prstTxWarp prst="textNoShape">
              <a:avLst/>
            </a:prstTxWarp>
          </a:bodyPr>
          <a:lstStyle>
            <a:lvl1pPr>
              <a:defRPr sz="1700">
                <a:latin typeface="Arial" charset="0"/>
              </a:defRPr>
            </a:lvl1pPr>
          </a:lstStyle>
          <a:p>
            <a:pPr defTabSz="90972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59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142" tIns="54604" rIns="109142" bIns="54604" numCol="1" anchor="t" anchorCtr="0" compatLnSpc="1">
            <a:prstTxWarp prst="textNoShape">
              <a:avLst/>
            </a:prstTxWarp>
          </a:bodyPr>
          <a:lstStyle>
            <a:lvl1pPr algn="ctr">
              <a:defRPr sz="1700">
                <a:latin typeface="Arial" charset="0"/>
              </a:defRPr>
            </a:lvl1pPr>
          </a:lstStyle>
          <a:p>
            <a:pPr defTabSz="90972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142" tIns="54604" rIns="109142" bIns="54604" numCol="1" anchor="t" anchorCtr="0" compatLnSpc="1">
            <a:prstTxWarp prst="textNoShape">
              <a:avLst/>
            </a:prstTxWarp>
          </a:bodyPr>
          <a:lstStyle>
            <a:lvl1pPr algn="r">
              <a:defRPr sz="1700">
                <a:latin typeface="Arial" charset="0"/>
              </a:defRPr>
            </a:lvl1pPr>
          </a:lstStyle>
          <a:p>
            <a:pPr defTabSz="909720" fontAlgn="base">
              <a:spcBef>
                <a:spcPct val="0"/>
              </a:spcBef>
              <a:spcAft>
                <a:spcPct val="0"/>
              </a:spcAft>
              <a:defRPr/>
            </a:pPr>
            <a:fld id="{A6ED2DD6-4E41-44B0-B4DB-9BDA042D38D1}" type="slidenum">
              <a:rPr lang="en-US" altLang="en-US" smtClean="0">
                <a:solidFill>
                  <a:srgbClr val="000000"/>
                </a:solidFill>
              </a:rPr>
              <a:pPr defTabSz="90972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9179650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5780" algn="ctr" rtl="0" fontAlgn="base">
        <a:spcBef>
          <a:spcPct val="0"/>
        </a:spcBef>
        <a:spcAft>
          <a:spcPct val="0"/>
        </a:spcAft>
        <a:defRPr sz="5300">
          <a:solidFill>
            <a:schemeClr val="tx2"/>
          </a:solidFill>
          <a:latin typeface="Arial" charset="0"/>
        </a:defRPr>
      </a:lvl6pPr>
      <a:lvl7pPr marL="1091598" algn="ctr" rtl="0" fontAlgn="base">
        <a:spcBef>
          <a:spcPct val="0"/>
        </a:spcBef>
        <a:spcAft>
          <a:spcPct val="0"/>
        </a:spcAft>
        <a:defRPr sz="5300">
          <a:solidFill>
            <a:schemeClr val="tx2"/>
          </a:solidFill>
          <a:latin typeface="Arial" charset="0"/>
        </a:defRPr>
      </a:lvl7pPr>
      <a:lvl8pPr marL="1637340" algn="ctr" rtl="0" fontAlgn="base">
        <a:spcBef>
          <a:spcPct val="0"/>
        </a:spcBef>
        <a:spcAft>
          <a:spcPct val="0"/>
        </a:spcAft>
        <a:defRPr sz="5300">
          <a:solidFill>
            <a:schemeClr val="tx2"/>
          </a:solidFill>
          <a:latin typeface="Arial" charset="0"/>
        </a:defRPr>
      </a:lvl8pPr>
      <a:lvl9pPr marL="2183182" algn="ctr" rtl="0" fontAlgn="base">
        <a:spcBef>
          <a:spcPct val="0"/>
        </a:spcBef>
        <a:spcAft>
          <a:spcPct val="0"/>
        </a:spcAft>
        <a:defRPr sz="5300">
          <a:solidFill>
            <a:schemeClr val="tx2"/>
          </a:solidFill>
          <a:latin typeface="Arial" charset="0"/>
        </a:defRPr>
      </a:lvl9pPr>
    </p:titleStyle>
    <p:bodyStyle>
      <a:lvl1pPr marL="409334" indent="-409334" algn="l" rtl="0" eaLnBrk="0" fontAlgn="base" hangingPunct="0">
        <a:spcBef>
          <a:spcPct val="20000"/>
        </a:spcBef>
        <a:spcAft>
          <a:spcPct val="0"/>
        </a:spcAft>
        <a:buChar char="•"/>
        <a:defRPr sz="3800">
          <a:solidFill>
            <a:schemeClr val="tx1"/>
          </a:solidFill>
          <a:latin typeface="+mn-lt"/>
          <a:ea typeface="+mn-ea"/>
          <a:cs typeface="+mn-cs"/>
        </a:defRPr>
      </a:lvl1pPr>
      <a:lvl2pPr marL="886860" indent="-341146" algn="l" rtl="0" eaLnBrk="0" fontAlgn="base" hangingPunct="0">
        <a:spcBef>
          <a:spcPct val="20000"/>
        </a:spcBef>
        <a:spcAft>
          <a:spcPct val="0"/>
        </a:spcAft>
        <a:buChar char="–"/>
        <a:defRPr sz="3400">
          <a:solidFill>
            <a:schemeClr val="tx1"/>
          </a:solidFill>
          <a:latin typeface="+mn-lt"/>
        </a:defRPr>
      </a:lvl2pPr>
      <a:lvl3pPr marL="1364578" indent="-272916" algn="l" rtl="0" eaLnBrk="0" fontAlgn="base" hangingPunct="0">
        <a:spcBef>
          <a:spcPct val="20000"/>
        </a:spcBef>
        <a:spcAft>
          <a:spcPct val="0"/>
        </a:spcAft>
        <a:buChar char="•"/>
        <a:defRPr sz="2900">
          <a:solidFill>
            <a:schemeClr val="tx1"/>
          </a:solidFill>
          <a:latin typeface="+mn-lt"/>
        </a:defRPr>
      </a:lvl3pPr>
      <a:lvl4pPr marL="1910274" indent="-272916" algn="l" rtl="0" eaLnBrk="0" fontAlgn="base" hangingPunct="0">
        <a:spcBef>
          <a:spcPct val="20000"/>
        </a:spcBef>
        <a:spcAft>
          <a:spcPct val="0"/>
        </a:spcAft>
        <a:buChar char="–"/>
        <a:defRPr sz="2400">
          <a:solidFill>
            <a:schemeClr val="tx1"/>
          </a:solidFill>
          <a:latin typeface="+mn-lt"/>
        </a:defRPr>
      </a:lvl4pPr>
      <a:lvl5pPr marL="2456066" indent="-272916" algn="l" rtl="0" eaLnBrk="0" fontAlgn="base" hangingPunct="0">
        <a:spcBef>
          <a:spcPct val="20000"/>
        </a:spcBef>
        <a:spcAft>
          <a:spcPct val="0"/>
        </a:spcAft>
        <a:buChar char="»"/>
        <a:defRPr sz="2400">
          <a:solidFill>
            <a:schemeClr val="tx1"/>
          </a:solidFill>
          <a:latin typeface="+mn-lt"/>
        </a:defRPr>
      </a:lvl5pPr>
      <a:lvl6pPr marL="3001919" indent="-272916" algn="l" rtl="0" fontAlgn="base">
        <a:spcBef>
          <a:spcPct val="20000"/>
        </a:spcBef>
        <a:spcAft>
          <a:spcPct val="0"/>
        </a:spcAft>
        <a:buChar char="»"/>
        <a:defRPr sz="2400">
          <a:solidFill>
            <a:schemeClr val="tx1"/>
          </a:solidFill>
          <a:latin typeface="+mn-lt"/>
        </a:defRPr>
      </a:lvl6pPr>
      <a:lvl7pPr marL="3547656" indent="-272916" algn="l" rtl="0" fontAlgn="base">
        <a:spcBef>
          <a:spcPct val="20000"/>
        </a:spcBef>
        <a:spcAft>
          <a:spcPct val="0"/>
        </a:spcAft>
        <a:buChar char="»"/>
        <a:defRPr sz="2400">
          <a:solidFill>
            <a:schemeClr val="tx1"/>
          </a:solidFill>
          <a:latin typeface="+mn-lt"/>
        </a:defRPr>
      </a:lvl7pPr>
      <a:lvl8pPr marL="4093460" indent="-272916" algn="l" rtl="0" fontAlgn="base">
        <a:spcBef>
          <a:spcPct val="20000"/>
        </a:spcBef>
        <a:spcAft>
          <a:spcPct val="0"/>
        </a:spcAft>
        <a:buChar char="»"/>
        <a:defRPr sz="2400">
          <a:solidFill>
            <a:schemeClr val="tx1"/>
          </a:solidFill>
          <a:latin typeface="+mn-lt"/>
        </a:defRPr>
      </a:lvl8pPr>
      <a:lvl9pPr marL="4639260" indent="-272916"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1598" rtl="0" eaLnBrk="1" latinLnBrk="0" hangingPunct="1">
        <a:defRPr sz="2200" kern="1200">
          <a:solidFill>
            <a:schemeClr val="tx1"/>
          </a:solidFill>
          <a:latin typeface="+mn-lt"/>
          <a:ea typeface="+mn-ea"/>
          <a:cs typeface="+mn-cs"/>
        </a:defRPr>
      </a:lvl1pPr>
      <a:lvl2pPr marL="545780" algn="l" defTabSz="1091598" rtl="0" eaLnBrk="1" latinLnBrk="0" hangingPunct="1">
        <a:defRPr sz="2200" kern="1200">
          <a:solidFill>
            <a:schemeClr val="tx1"/>
          </a:solidFill>
          <a:latin typeface="+mn-lt"/>
          <a:ea typeface="+mn-ea"/>
          <a:cs typeface="+mn-cs"/>
        </a:defRPr>
      </a:lvl2pPr>
      <a:lvl3pPr marL="1091598" algn="l" defTabSz="1091598" rtl="0" eaLnBrk="1" latinLnBrk="0" hangingPunct="1">
        <a:defRPr sz="2200" kern="1200">
          <a:solidFill>
            <a:schemeClr val="tx1"/>
          </a:solidFill>
          <a:latin typeface="+mn-lt"/>
          <a:ea typeface="+mn-ea"/>
          <a:cs typeface="+mn-cs"/>
        </a:defRPr>
      </a:lvl3pPr>
      <a:lvl4pPr marL="1637340" algn="l" defTabSz="1091598" rtl="0" eaLnBrk="1" latinLnBrk="0" hangingPunct="1">
        <a:defRPr sz="2200" kern="1200">
          <a:solidFill>
            <a:schemeClr val="tx1"/>
          </a:solidFill>
          <a:latin typeface="+mn-lt"/>
          <a:ea typeface="+mn-ea"/>
          <a:cs typeface="+mn-cs"/>
        </a:defRPr>
      </a:lvl4pPr>
      <a:lvl5pPr marL="2183182" algn="l" defTabSz="1091598" rtl="0" eaLnBrk="1" latinLnBrk="0" hangingPunct="1">
        <a:defRPr sz="2200" kern="1200">
          <a:solidFill>
            <a:schemeClr val="tx1"/>
          </a:solidFill>
          <a:latin typeface="+mn-lt"/>
          <a:ea typeface="+mn-ea"/>
          <a:cs typeface="+mn-cs"/>
        </a:defRPr>
      </a:lvl5pPr>
      <a:lvl6pPr marL="2728982" algn="l" defTabSz="1091598" rtl="0" eaLnBrk="1" latinLnBrk="0" hangingPunct="1">
        <a:defRPr sz="2200" kern="1200">
          <a:solidFill>
            <a:schemeClr val="tx1"/>
          </a:solidFill>
          <a:latin typeface="+mn-lt"/>
          <a:ea typeface="+mn-ea"/>
          <a:cs typeface="+mn-cs"/>
        </a:defRPr>
      </a:lvl6pPr>
      <a:lvl7pPr marL="3274685" algn="l" defTabSz="1091598" rtl="0" eaLnBrk="1" latinLnBrk="0" hangingPunct="1">
        <a:defRPr sz="2200" kern="1200">
          <a:solidFill>
            <a:schemeClr val="tx1"/>
          </a:solidFill>
          <a:latin typeface="+mn-lt"/>
          <a:ea typeface="+mn-ea"/>
          <a:cs typeface="+mn-cs"/>
        </a:defRPr>
      </a:lvl7pPr>
      <a:lvl8pPr marL="3820567" algn="l" defTabSz="1091598" rtl="0" eaLnBrk="1" latinLnBrk="0" hangingPunct="1">
        <a:defRPr sz="2200" kern="1200">
          <a:solidFill>
            <a:schemeClr val="tx1"/>
          </a:solidFill>
          <a:latin typeface="+mn-lt"/>
          <a:ea typeface="+mn-ea"/>
          <a:cs typeface="+mn-cs"/>
        </a:defRPr>
      </a:lvl8pPr>
      <a:lvl9pPr marL="4366396" algn="l" defTabSz="1091598" rtl="0" eaLnBrk="1" latinLnBrk="0" hangingPunct="1">
        <a:defRPr sz="22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32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282" tIns="54666" rIns="109282" bIns="5466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282" tIns="54666" rIns="109282" bIns="54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282" tIns="54666" rIns="109282" bIns="54666" numCol="1" anchor="t" anchorCtr="0" compatLnSpc="1">
            <a:prstTxWarp prst="textNoShape">
              <a:avLst/>
            </a:prstTxWarp>
          </a:bodyPr>
          <a:lstStyle>
            <a:lvl1pPr>
              <a:defRPr sz="1700">
                <a:latin typeface="Arial" charset="0"/>
              </a:defRPr>
            </a:lvl1pPr>
          </a:lstStyle>
          <a:p>
            <a:pPr defTabSz="910836"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59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282" tIns="54666" rIns="109282" bIns="54666" numCol="1" anchor="t" anchorCtr="0" compatLnSpc="1">
            <a:prstTxWarp prst="textNoShape">
              <a:avLst/>
            </a:prstTxWarp>
          </a:bodyPr>
          <a:lstStyle>
            <a:lvl1pPr algn="ctr">
              <a:defRPr sz="1700">
                <a:latin typeface="Arial" charset="0"/>
              </a:defRPr>
            </a:lvl1pPr>
          </a:lstStyle>
          <a:p>
            <a:pPr defTabSz="910836"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282" tIns="54666" rIns="109282" bIns="54666" numCol="1" anchor="t" anchorCtr="0" compatLnSpc="1">
            <a:prstTxWarp prst="textNoShape">
              <a:avLst/>
            </a:prstTxWarp>
          </a:bodyPr>
          <a:lstStyle>
            <a:lvl1pPr algn="r">
              <a:defRPr sz="1700">
                <a:latin typeface="Arial" charset="0"/>
              </a:defRPr>
            </a:lvl1pPr>
          </a:lstStyle>
          <a:p>
            <a:pPr defTabSz="910836" fontAlgn="base">
              <a:spcBef>
                <a:spcPct val="0"/>
              </a:spcBef>
              <a:spcAft>
                <a:spcPct val="0"/>
              </a:spcAft>
              <a:defRPr/>
            </a:pPr>
            <a:fld id="{A6ED2DD6-4E41-44B0-B4DB-9BDA042D38D1}" type="slidenum">
              <a:rPr lang="en-US" altLang="en-US" smtClean="0">
                <a:solidFill>
                  <a:srgbClr val="000000"/>
                </a:solidFill>
              </a:rPr>
              <a:pPr defTabSz="91083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2325015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6462" algn="ctr" rtl="0" fontAlgn="base">
        <a:spcBef>
          <a:spcPct val="0"/>
        </a:spcBef>
        <a:spcAft>
          <a:spcPct val="0"/>
        </a:spcAft>
        <a:defRPr sz="5300">
          <a:solidFill>
            <a:schemeClr val="tx2"/>
          </a:solidFill>
          <a:latin typeface="Arial" charset="0"/>
        </a:defRPr>
      </a:lvl6pPr>
      <a:lvl7pPr marL="1092947" algn="ctr" rtl="0" fontAlgn="base">
        <a:spcBef>
          <a:spcPct val="0"/>
        </a:spcBef>
        <a:spcAft>
          <a:spcPct val="0"/>
        </a:spcAft>
        <a:defRPr sz="5300">
          <a:solidFill>
            <a:schemeClr val="tx2"/>
          </a:solidFill>
          <a:latin typeface="Arial" charset="0"/>
        </a:defRPr>
      </a:lvl7pPr>
      <a:lvl8pPr marL="1639386" algn="ctr" rtl="0" fontAlgn="base">
        <a:spcBef>
          <a:spcPct val="0"/>
        </a:spcBef>
        <a:spcAft>
          <a:spcPct val="0"/>
        </a:spcAft>
        <a:defRPr sz="5300">
          <a:solidFill>
            <a:schemeClr val="tx2"/>
          </a:solidFill>
          <a:latin typeface="Arial" charset="0"/>
        </a:defRPr>
      </a:lvl8pPr>
      <a:lvl9pPr marL="2185888" algn="ctr" rtl="0" fontAlgn="base">
        <a:spcBef>
          <a:spcPct val="0"/>
        </a:spcBef>
        <a:spcAft>
          <a:spcPct val="0"/>
        </a:spcAft>
        <a:defRPr sz="5300">
          <a:solidFill>
            <a:schemeClr val="tx2"/>
          </a:solidFill>
          <a:latin typeface="Arial" charset="0"/>
        </a:defRPr>
      </a:lvl9pPr>
    </p:titleStyle>
    <p:bodyStyle>
      <a:lvl1pPr marL="409846" indent="-409846" algn="l" rtl="0" eaLnBrk="0" fontAlgn="base" hangingPunct="0">
        <a:spcBef>
          <a:spcPct val="20000"/>
        </a:spcBef>
        <a:spcAft>
          <a:spcPct val="0"/>
        </a:spcAft>
        <a:buChar char="•"/>
        <a:defRPr sz="3800">
          <a:solidFill>
            <a:schemeClr val="tx1"/>
          </a:solidFill>
          <a:latin typeface="+mn-lt"/>
          <a:ea typeface="+mn-ea"/>
          <a:cs typeface="+mn-cs"/>
        </a:defRPr>
      </a:lvl1pPr>
      <a:lvl2pPr marL="887976" indent="-341564" algn="l" rtl="0" eaLnBrk="0" fontAlgn="base" hangingPunct="0">
        <a:spcBef>
          <a:spcPct val="20000"/>
        </a:spcBef>
        <a:spcAft>
          <a:spcPct val="0"/>
        </a:spcAft>
        <a:buChar char="–"/>
        <a:defRPr sz="3400">
          <a:solidFill>
            <a:schemeClr val="tx1"/>
          </a:solidFill>
          <a:latin typeface="+mn-lt"/>
        </a:defRPr>
      </a:lvl2pPr>
      <a:lvl3pPr marL="1366252" indent="-273251" algn="l" rtl="0" eaLnBrk="0" fontAlgn="base" hangingPunct="0">
        <a:spcBef>
          <a:spcPct val="20000"/>
        </a:spcBef>
        <a:spcAft>
          <a:spcPct val="0"/>
        </a:spcAft>
        <a:buChar char="•"/>
        <a:defRPr sz="2900">
          <a:solidFill>
            <a:schemeClr val="tx1"/>
          </a:solidFill>
          <a:latin typeface="+mn-lt"/>
        </a:defRPr>
      </a:lvl3pPr>
      <a:lvl4pPr marL="1912645" indent="-273251" algn="l" rtl="0" eaLnBrk="0" fontAlgn="base" hangingPunct="0">
        <a:spcBef>
          <a:spcPct val="20000"/>
        </a:spcBef>
        <a:spcAft>
          <a:spcPct val="0"/>
        </a:spcAft>
        <a:buChar char="–"/>
        <a:defRPr sz="2400">
          <a:solidFill>
            <a:schemeClr val="tx1"/>
          </a:solidFill>
          <a:latin typeface="+mn-lt"/>
        </a:defRPr>
      </a:lvl4pPr>
      <a:lvl5pPr marL="2459117" indent="-273251" algn="l" rtl="0" eaLnBrk="0" fontAlgn="base" hangingPunct="0">
        <a:spcBef>
          <a:spcPct val="20000"/>
        </a:spcBef>
        <a:spcAft>
          <a:spcPct val="0"/>
        </a:spcAft>
        <a:buChar char="»"/>
        <a:defRPr sz="2400">
          <a:solidFill>
            <a:schemeClr val="tx1"/>
          </a:solidFill>
          <a:latin typeface="+mn-lt"/>
        </a:defRPr>
      </a:lvl5pPr>
      <a:lvl6pPr marL="3005639" indent="-273251" algn="l" rtl="0" fontAlgn="base">
        <a:spcBef>
          <a:spcPct val="20000"/>
        </a:spcBef>
        <a:spcAft>
          <a:spcPct val="0"/>
        </a:spcAft>
        <a:buChar char="»"/>
        <a:defRPr sz="2400">
          <a:solidFill>
            <a:schemeClr val="tx1"/>
          </a:solidFill>
          <a:latin typeface="+mn-lt"/>
        </a:defRPr>
      </a:lvl6pPr>
      <a:lvl7pPr marL="3552058" indent="-273251" algn="l" rtl="0" fontAlgn="base">
        <a:spcBef>
          <a:spcPct val="20000"/>
        </a:spcBef>
        <a:spcAft>
          <a:spcPct val="0"/>
        </a:spcAft>
        <a:buChar char="»"/>
        <a:defRPr sz="2400">
          <a:solidFill>
            <a:schemeClr val="tx1"/>
          </a:solidFill>
          <a:latin typeface="+mn-lt"/>
        </a:defRPr>
      </a:lvl7pPr>
      <a:lvl8pPr marL="4098540" indent="-273251" algn="l" rtl="0" fontAlgn="base">
        <a:spcBef>
          <a:spcPct val="20000"/>
        </a:spcBef>
        <a:spcAft>
          <a:spcPct val="0"/>
        </a:spcAft>
        <a:buChar char="»"/>
        <a:defRPr sz="2400">
          <a:solidFill>
            <a:schemeClr val="tx1"/>
          </a:solidFill>
          <a:latin typeface="+mn-lt"/>
        </a:defRPr>
      </a:lvl8pPr>
      <a:lvl9pPr marL="4645026" indent="-273251"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2947" rtl="0" eaLnBrk="1" latinLnBrk="0" hangingPunct="1">
        <a:defRPr sz="2200" kern="1200">
          <a:solidFill>
            <a:schemeClr val="tx1"/>
          </a:solidFill>
          <a:latin typeface="+mn-lt"/>
          <a:ea typeface="+mn-ea"/>
          <a:cs typeface="+mn-cs"/>
        </a:defRPr>
      </a:lvl1pPr>
      <a:lvl2pPr marL="546462" algn="l" defTabSz="1092947" rtl="0" eaLnBrk="1" latinLnBrk="0" hangingPunct="1">
        <a:defRPr sz="2200" kern="1200">
          <a:solidFill>
            <a:schemeClr val="tx1"/>
          </a:solidFill>
          <a:latin typeface="+mn-lt"/>
          <a:ea typeface="+mn-ea"/>
          <a:cs typeface="+mn-cs"/>
        </a:defRPr>
      </a:lvl2pPr>
      <a:lvl3pPr marL="1092947" algn="l" defTabSz="1092947" rtl="0" eaLnBrk="1" latinLnBrk="0" hangingPunct="1">
        <a:defRPr sz="2200" kern="1200">
          <a:solidFill>
            <a:schemeClr val="tx1"/>
          </a:solidFill>
          <a:latin typeface="+mn-lt"/>
          <a:ea typeface="+mn-ea"/>
          <a:cs typeface="+mn-cs"/>
        </a:defRPr>
      </a:lvl3pPr>
      <a:lvl4pPr marL="1639386" algn="l" defTabSz="1092947" rtl="0" eaLnBrk="1" latinLnBrk="0" hangingPunct="1">
        <a:defRPr sz="2200" kern="1200">
          <a:solidFill>
            <a:schemeClr val="tx1"/>
          </a:solidFill>
          <a:latin typeface="+mn-lt"/>
          <a:ea typeface="+mn-ea"/>
          <a:cs typeface="+mn-cs"/>
        </a:defRPr>
      </a:lvl4pPr>
      <a:lvl5pPr marL="2185888" algn="l" defTabSz="1092947" rtl="0" eaLnBrk="1" latinLnBrk="0" hangingPunct="1">
        <a:defRPr sz="2200" kern="1200">
          <a:solidFill>
            <a:schemeClr val="tx1"/>
          </a:solidFill>
          <a:latin typeface="+mn-lt"/>
          <a:ea typeface="+mn-ea"/>
          <a:cs typeface="+mn-cs"/>
        </a:defRPr>
      </a:lvl5pPr>
      <a:lvl6pPr marL="2732368" algn="l" defTabSz="1092947" rtl="0" eaLnBrk="1" latinLnBrk="0" hangingPunct="1">
        <a:defRPr sz="2200" kern="1200">
          <a:solidFill>
            <a:schemeClr val="tx1"/>
          </a:solidFill>
          <a:latin typeface="+mn-lt"/>
          <a:ea typeface="+mn-ea"/>
          <a:cs typeface="+mn-cs"/>
        </a:defRPr>
      </a:lvl6pPr>
      <a:lvl7pPr marL="3278774" algn="l" defTabSz="1092947" rtl="0" eaLnBrk="1" latinLnBrk="0" hangingPunct="1">
        <a:defRPr sz="2200" kern="1200">
          <a:solidFill>
            <a:schemeClr val="tx1"/>
          </a:solidFill>
          <a:latin typeface="+mn-lt"/>
          <a:ea typeface="+mn-ea"/>
          <a:cs typeface="+mn-cs"/>
        </a:defRPr>
      </a:lvl7pPr>
      <a:lvl8pPr marL="3825310" algn="l" defTabSz="1092947" rtl="0" eaLnBrk="1" latinLnBrk="0" hangingPunct="1">
        <a:defRPr sz="2200" kern="1200">
          <a:solidFill>
            <a:schemeClr val="tx1"/>
          </a:solidFill>
          <a:latin typeface="+mn-lt"/>
          <a:ea typeface="+mn-ea"/>
          <a:cs typeface="+mn-cs"/>
        </a:defRPr>
      </a:lvl8pPr>
      <a:lvl9pPr marL="4371790" algn="l" defTabSz="1092947" rtl="0" eaLnBrk="1" latinLnBrk="0" hangingPunct="1">
        <a:defRPr sz="22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32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426" tIns="54730" rIns="109426" bIns="5473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426" tIns="54730" rIns="109426" bIns="5473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426" tIns="54730" rIns="109426" bIns="54730" numCol="1" anchor="t" anchorCtr="0" compatLnSpc="1">
            <a:prstTxWarp prst="textNoShape">
              <a:avLst/>
            </a:prstTxWarp>
          </a:bodyPr>
          <a:lstStyle>
            <a:lvl1pPr>
              <a:defRPr sz="1700">
                <a:latin typeface="Arial" charset="0"/>
              </a:defRPr>
            </a:lvl1pPr>
          </a:lstStyle>
          <a:p>
            <a:pPr defTabSz="911988"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59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426" tIns="54730" rIns="109426" bIns="54730" numCol="1" anchor="t" anchorCtr="0" compatLnSpc="1">
            <a:prstTxWarp prst="textNoShape">
              <a:avLst/>
            </a:prstTxWarp>
          </a:bodyPr>
          <a:lstStyle>
            <a:lvl1pPr algn="ctr">
              <a:defRPr sz="1700">
                <a:latin typeface="Arial" charset="0"/>
              </a:defRPr>
            </a:lvl1pPr>
          </a:lstStyle>
          <a:p>
            <a:pPr defTabSz="911988"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426" tIns="54730" rIns="109426" bIns="54730" numCol="1" anchor="t" anchorCtr="0" compatLnSpc="1">
            <a:prstTxWarp prst="textNoShape">
              <a:avLst/>
            </a:prstTxWarp>
          </a:bodyPr>
          <a:lstStyle>
            <a:lvl1pPr algn="r">
              <a:defRPr sz="1700">
                <a:latin typeface="Arial" charset="0"/>
              </a:defRPr>
            </a:lvl1pPr>
          </a:lstStyle>
          <a:p>
            <a:pPr defTabSz="911988" fontAlgn="base">
              <a:spcBef>
                <a:spcPct val="0"/>
              </a:spcBef>
              <a:spcAft>
                <a:spcPct val="0"/>
              </a:spcAft>
              <a:defRPr/>
            </a:pPr>
            <a:fld id="{A6ED2DD6-4E41-44B0-B4DB-9BDA042D38D1}" type="slidenum">
              <a:rPr lang="en-US" altLang="en-US" smtClean="0">
                <a:solidFill>
                  <a:srgbClr val="000000"/>
                </a:solidFill>
              </a:rPr>
              <a:pPr defTabSz="91198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3490393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7166" algn="ctr" rtl="0" fontAlgn="base">
        <a:spcBef>
          <a:spcPct val="0"/>
        </a:spcBef>
        <a:spcAft>
          <a:spcPct val="0"/>
        </a:spcAft>
        <a:defRPr sz="5300">
          <a:solidFill>
            <a:schemeClr val="tx2"/>
          </a:solidFill>
          <a:latin typeface="Arial" charset="0"/>
        </a:defRPr>
      </a:lvl6pPr>
      <a:lvl7pPr marL="1094339" algn="ctr" rtl="0" fontAlgn="base">
        <a:spcBef>
          <a:spcPct val="0"/>
        </a:spcBef>
        <a:spcAft>
          <a:spcPct val="0"/>
        </a:spcAft>
        <a:defRPr sz="5300">
          <a:solidFill>
            <a:schemeClr val="tx2"/>
          </a:solidFill>
          <a:latin typeface="Arial" charset="0"/>
        </a:defRPr>
      </a:lvl7pPr>
      <a:lvl8pPr marL="1641498" algn="ctr" rtl="0" fontAlgn="base">
        <a:spcBef>
          <a:spcPct val="0"/>
        </a:spcBef>
        <a:spcAft>
          <a:spcPct val="0"/>
        </a:spcAft>
        <a:defRPr sz="5300">
          <a:solidFill>
            <a:schemeClr val="tx2"/>
          </a:solidFill>
          <a:latin typeface="Arial" charset="0"/>
        </a:defRPr>
      </a:lvl8pPr>
      <a:lvl9pPr marL="2188691" algn="ctr" rtl="0" fontAlgn="base">
        <a:spcBef>
          <a:spcPct val="0"/>
        </a:spcBef>
        <a:spcAft>
          <a:spcPct val="0"/>
        </a:spcAft>
        <a:defRPr sz="5300">
          <a:solidFill>
            <a:schemeClr val="tx2"/>
          </a:solidFill>
          <a:latin typeface="Arial" charset="0"/>
        </a:defRPr>
      </a:lvl9pPr>
    </p:titleStyle>
    <p:bodyStyle>
      <a:lvl1pPr marL="410374" indent="-410374" algn="l" rtl="0" eaLnBrk="0" fontAlgn="base" hangingPunct="0">
        <a:spcBef>
          <a:spcPct val="20000"/>
        </a:spcBef>
        <a:spcAft>
          <a:spcPct val="0"/>
        </a:spcAft>
        <a:buChar char="•"/>
        <a:defRPr sz="3800">
          <a:solidFill>
            <a:schemeClr val="tx1"/>
          </a:solidFill>
          <a:latin typeface="+mn-lt"/>
          <a:ea typeface="+mn-ea"/>
          <a:cs typeface="+mn-cs"/>
        </a:defRPr>
      </a:lvl1pPr>
      <a:lvl2pPr marL="889128" indent="-341996" algn="l" rtl="0" eaLnBrk="0" fontAlgn="base" hangingPunct="0">
        <a:spcBef>
          <a:spcPct val="20000"/>
        </a:spcBef>
        <a:spcAft>
          <a:spcPct val="0"/>
        </a:spcAft>
        <a:buChar char="–"/>
        <a:defRPr sz="3400">
          <a:solidFill>
            <a:schemeClr val="tx1"/>
          </a:solidFill>
          <a:latin typeface="+mn-lt"/>
        </a:defRPr>
      </a:lvl2pPr>
      <a:lvl3pPr marL="1367980" indent="-273596" algn="l" rtl="0" eaLnBrk="0" fontAlgn="base" hangingPunct="0">
        <a:spcBef>
          <a:spcPct val="20000"/>
        </a:spcBef>
        <a:spcAft>
          <a:spcPct val="0"/>
        </a:spcAft>
        <a:buChar char="•"/>
        <a:defRPr sz="2900">
          <a:solidFill>
            <a:schemeClr val="tx1"/>
          </a:solidFill>
          <a:latin typeface="+mn-lt"/>
        </a:defRPr>
      </a:lvl3pPr>
      <a:lvl4pPr marL="1915094" indent="-273596" algn="l" rtl="0" eaLnBrk="0" fontAlgn="base" hangingPunct="0">
        <a:spcBef>
          <a:spcPct val="20000"/>
        </a:spcBef>
        <a:spcAft>
          <a:spcPct val="0"/>
        </a:spcAft>
        <a:buChar char="–"/>
        <a:defRPr sz="2400">
          <a:solidFill>
            <a:schemeClr val="tx1"/>
          </a:solidFill>
          <a:latin typeface="+mn-lt"/>
        </a:defRPr>
      </a:lvl4pPr>
      <a:lvl5pPr marL="2462266" indent="-273596" algn="l" rtl="0" eaLnBrk="0" fontAlgn="base" hangingPunct="0">
        <a:spcBef>
          <a:spcPct val="20000"/>
        </a:spcBef>
        <a:spcAft>
          <a:spcPct val="0"/>
        </a:spcAft>
        <a:buChar char="»"/>
        <a:defRPr sz="2400">
          <a:solidFill>
            <a:schemeClr val="tx1"/>
          </a:solidFill>
          <a:latin typeface="+mn-lt"/>
        </a:defRPr>
      </a:lvl5pPr>
      <a:lvl6pPr marL="3009479" indent="-273596" algn="l" rtl="0" fontAlgn="base">
        <a:spcBef>
          <a:spcPct val="20000"/>
        </a:spcBef>
        <a:spcAft>
          <a:spcPct val="0"/>
        </a:spcAft>
        <a:buChar char="»"/>
        <a:defRPr sz="2400">
          <a:solidFill>
            <a:schemeClr val="tx1"/>
          </a:solidFill>
          <a:latin typeface="+mn-lt"/>
        </a:defRPr>
      </a:lvl6pPr>
      <a:lvl7pPr marL="3556609" indent="-273596" algn="l" rtl="0" fontAlgn="base">
        <a:spcBef>
          <a:spcPct val="20000"/>
        </a:spcBef>
        <a:spcAft>
          <a:spcPct val="0"/>
        </a:spcAft>
        <a:buChar char="»"/>
        <a:defRPr sz="2400">
          <a:solidFill>
            <a:schemeClr val="tx1"/>
          </a:solidFill>
          <a:latin typeface="+mn-lt"/>
        </a:defRPr>
      </a:lvl7pPr>
      <a:lvl8pPr marL="4103788" indent="-273596" algn="l" rtl="0" fontAlgn="base">
        <a:spcBef>
          <a:spcPct val="20000"/>
        </a:spcBef>
        <a:spcAft>
          <a:spcPct val="0"/>
        </a:spcAft>
        <a:buChar char="»"/>
        <a:defRPr sz="2400">
          <a:solidFill>
            <a:schemeClr val="tx1"/>
          </a:solidFill>
          <a:latin typeface="+mn-lt"/>
        </a:defRPr>
      </a:lvl8pPr>
      <a:lvl9pPr marL="4650978" indent="-273596"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4339" rtl="0" eaLnBrk="1" latinLnBrk="0" hangingPunct="1">
        <a:defRPr sz="2200" kern="1200">
          <a:solidFill>
            <a:schemeClr val="tx1"/>
          </a:solidFill>
          <a:latin typeface="+mn-lt"/>
          <a:ea typeface="+mn-ea"/>
          <a:cs typeface="+mn-cs"/>
        </a:defRPr>
      </a:lvl1pPr>
      <a:lvl2pPr marL="547166" algn="l" defTabSz="1094339" rtl="0" eaLnBrk="1" latinLnBrk="0" hangingPunct="1">
        <a:defRPr sz="2200" kern="1200">
          <a:solidFill>
            <a:schemeClr val="tx1"/>
          </a:solidFill>
          <a:latin typeface="+mn-lt"/>
          <a:ea typeface="+mn-ea"/>
          <a:cs typeface="+mn-cs"/>
        </a:defRPr>
      </a:lvl2pPr>
      <a:lvl3pPr marL="1094339" algn="l" defTabSz="1094339" rtl="0" eaLnBrk="1" latinLnBrk="0" hangingPunct="1">
        <a:defRPr sz="2200" kern="1200">
          <a:solidFill>
            <a:schemeClr val="tx1"/>
          </a:solidFill>
          <a:latin typeface="+mn-lt"/>
          <a:ea typeface="+mn-ea"/>
          <a:cs typeface="+mn-cs"/>
        </a:defRPr>
      </a:lvl3pPr>
      <a:lvl4pPr marL="1641498" algn="l" defTabSz="1094339" rtl="0" eaLnBrk="1" latinLnBrk="0" hangingPunct="1">
        <a:defRPr sz="2200" kern="1200">
          <a:solidFill>
            <a:schemeClr val="tx1"/>
          </a:solidFill>
          <a:latin typeface="+mn-lt"/>
          <a:ea typeface="+mn-ea"/>
          <a:cs typeface="+mn-cs"/>
        </a:defRPr>
      </a:lvl4pPr>
      <a:lvl5pPr marL="2188691" algn="l" defTabSz="1094339" rtl="0" eaLnBrk="1" latinLnBrk="0" hangingPunct="1">
        <a:defRPr sz="2200" kern="1200">
          <a:solidFill>
            <a:schemeClr val="tx1"/>
          </a:solidFill>
          <a:latin typeface="+mn-lt"/>
          <a:ea typeface="+mn-ea"/>
          <a:cs typeface="+mn-cs"/>
        </a:defRPr>
      </a:lvl5pPr>
      <a:lvl6pPr marL="2735864" algn="l" defTabSz="1094339" rtl="0" eaLnBrk="1" latinLnBrk="0" hangingPunct="1">
        <a:defRPr sz="2200" kern="1200">
          <a:solidFill>
            <a:schemeClr val="tx1"/>
          </a:solidFill>
          <a:latin typeface="+mn-lt"/>
          <a:ea typeface="+mn-ea"/>
          <a:cs typeface="+mn-cs"/>
        </a:defRPr>
      </a:lvl6pPr>
      <a:lvl7pPr marL="3282997" algn="l" defTabSz="1094339" rtl="0" eaLnBrk="1" latinLnBrk="0" hangingPunct="1">
        <a:defRPr sz="2200" kern="1200">
          <a:solidFill>
            <a:schemeClr val="tx1"/>
          </a:solidFill>
          <a:latin typeface="+mn-lt"/>
          <a:ea typeface="+mn-ea"/>
          <a:cs typeface="+mn-cs"/>
        </a:defRPr>
      </a:lvl7pPr>
      <a:lvl8pPr marL="3830206" algn="l" defTabSz="1094339" rtl="0" eaLnBrk="1" latinLnBrk="0" hangingPunct="1">
        <a:defRPr sz="2200" kern="1200">
          <a:solidFill>
            <a:schemeClr val="tx1"/>
          </a:solidFill>
          <a:latin typeface="+mn-lt"/>
          <a:ea typeface="+mn-ea"/>
          <a:cs typeface="+mn-cs"/>
        </a:defRPr>
      </a:lvl8pPr>
      <a:lvl9pPr marL="4377374" algn="l" defTabSz="1094339" rtl="0" eaLnBrk="1" latinLnBrk="0" hangingPunct="1">
        <a:defRPr sz="22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32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74" tIns="54796" rIns="109574" bIns="5479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74" tIns="54796" rIns="109574" bIns="547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74" tIns="54796" rIns="109574" bIns="54796" numCol="1" anchor="t" anchorCtr="0" compatLnSpc="1">
            <a:prstTxWarp prst="textNoShape">
              <a:avLst/>
            </a:prstTxWarp>
          </a:bodyPr>
          <a:lstStyle>
            <a:lvl1pPr>
              <a:defRPr sz="1700">
                <a:latin typeface="Arial" charset="0"/>
              </a:defRPr>
            </a:lvl1pPr>
          </a:lstStyle>
          <a:p>
            <a:pPr defTabSz="913176"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59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74" tIns="54796" rIns="109574" bIns="54796" numCol="1" anchor="t" anchorCtr="0" compatLnSpc="1">
            <a:prstTxWarp prst="textNoShape">
              <a:avLst/>
            </a:prstTxWarp>
          </a:bodyPr>
          <a:lstStyle>
            <a:lvl1pPr algn="ctr">
              <a:defRPr sz="1700">
                <a:latin typeface="Arial" charset="0"/>
              </a:defRPr>
            </a:lvl1pPr>
          </a:lstStyle>
          <a:p>
            <a:pPr defTabSz="913176"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59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74" tIns="54796" rIns="109574" bIns="54796" numCol="1" anchor="t" anchorCtr="0" compatLnSpc="1">
            <a:prstTxWarp prst="textNoShape">
              <a:avLst/>
            </a:prstTxWarp>
          </a:bodyPr>
          <a:lstStyle>
            <a:lvl1pPr algn="r">
              <a:defRPr sz="1700">
                <a:latin typeface="Arial" charset="0"/>
              </a:defRPr>
            </a:lvl1pPr>
          </a:lstStyle>
          <a:p>
            <a:pPr defTabSz="913176" fontAlgn="base">
              <a:spcBef>
                <a:spcPct val="0"/>
              </a:spcBef>
              <a:spcAft>
                <a:spcPct val="0"/>
              </a:spcAft>
              <a:defRPr/>
            </a:pPr>
            <a:fld id="{A6ED2DD6-4E41-44B0-B4DB-9BDA042D38D1}" type="slidenum">
              <a:rPr lang="en-US" altLang="en-US" smtClean="0">
                <a:solidFill>
                  <a:srgbClr val="000000"/>
                </a:solidFill>
              </a:rPr>
              <a:pPr defTabSz="91317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3617868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7892" algn="ctr" rtl="0" fontAlgn="base">
        <a:spcBef>
          <a:spcPct val="0"/>
        </a:spcBef>
        <a:spcAft>
          <a:spcPct val="0"/>
        </a:spcAft>
        <a:defRPr sz="5300">
          <a:solidFill>
            <a:schemeClr val="tx2"/>
          </a:solidFill>
          <a:latin typeface="Arial" charset="0"/>
        </a:defRPr>
      </a:lvl6pPr>
      <a:lvl7pPr marL="1095784" algn="ctr" rtl="0" fontAlgn="base">
        <a:spcBef>
          <a:spcPct val="0"/>
        </a:spcBef>
        <a:spcAft>
          <a:spcPct val="0"/>
        </a:spcAft>
        <a:defRPr sz="5300">
          <a:solidFill>
            <a:schemeClr val="tx2"/>
          </a:solidFill>
          <a:latin typeface="Arial" charset="0"/>
        </a:defRPr>
      </a:lvl7pPr>
      <a:lvl8pPr marL="1643676" algn="ctr" rtl="0" fontAlgn="base">
        <a:spcBef>
          <a:spcPct val="0"/>
        </a:spcBef>
        <a:spcAft>
          <a:spcPct val="0"/>
        </a:spcAft>
        <a:defRPr sz="5300">
          <a:solidFill>
            <a:schemeClr val="tx2"/>
          </a:solidFill>
          <a:latin typeface="Arial" charset="0"/>
        </a:defRPr>
      </a:lvl8pPr>
      <a:lvl9pPr marL="2191582" algn="ctr" rtl="0" fontAlgn="base">
        <a:spcBef>
          <a:spcPct val="0"/>
        </a:spcBef>
        <a:spcAft>
          <a:spcPct val="0"/>
        </a:spcAft>
        <a:defRPr sz="5300">
          <a:solidFill>
            <a:schemeClr val="tx2"/>
          </a:solidFill>
          <a:latin typeface="Arial" charset="0"/>
        </a:defRPr>
      </a:lvl9pPr>
    </p:titleStyle>
    <p:bodyStyle>
      <a:lvl1pPr marL="410918" indent="-410918" algn="l" rtl="0" eaLnBrk="0" fontAlgn="base" hangingPunct="0">
        <a:spcBef>
          <a:spcPct val="20000"/>
        </a:spcBef>
        <a:spcAft>
          <a:spcPct val="0"/>
        </a:spcAft>
        <a:buChar char="•"/>
        <a:defRPr sz="3800">
          <a:solidFill>
            <a:schemeClr val="tx1"/>
          </a:solidFill>
          <a:latin typeface="+mn-lt"/>
          <a:ea typeface="+mn-ea"/>
          <a:cs typeface="+mn-cs"/>
        </a:defRPr>
      </a:lvl1pPr>
      <a:lvl2pPr marL="890316" indent="-342442" algn="l" rtl="0" eaLnBrk="0" fontAlgn="base" hangingPunct="0">
        <a:spcBef>
          <a:spcPct val="20000"/>
        </a:spcBef>
        <a:spcAft>
          <a:spcPct val="0"/>
        </a:spcAft>
        <a:buChar char="–"/>
        <a:defRPr sz="3400">
          <a:solidFill>
            <a:schemeClr val="tx1"/>
          </a:solidFill>
          <a:latin typeface="+mn-lt"/>
        </a:defRPr>
      </a:lvl2pPr>
      <a:lvl3pPr marL="1369762" indent="-273953" algn="l" rtl="0" eaLnBrk="0" fontAlgn="base" hangingPunct="0">
        <a:spcBef>
          <a:spcPct val="20000"/>
        </a:spcBef>
        <a:spcAft>
          <a:spcPct val="0"/>
        </a:spcAft>
        <a:buChar char="•"/>
        <a:defRPr sz="2900">
          <a:solidFill>
            <a:schemeClr val="tx1"/>
          </a:solidFill>
          <a:latin typeface="+mn-lt"/>
        </a:defRPr>
      </a:lvl3pPr>
      <a:lvl4pPr marL="1917629" indent="-273953" algn="l" rtl="0" eaLnBrk="0" fontAlgn="base" hangingPunct="0">
        <a:spcBef>
          <a:spcPct val="20000"/>
        </a:spcBef>
        <a:spcAft>
          <a:spcPct val="0"/>
        </a:spcAft>
        <a:buChar char="–"/>
        <a:defRPr sz="2400">
          <a:solidFill>
            <a:schemeClr val="tx1"/>
          </a:solidFill>
          <a:latin typeface="+mn-lt"/>
        </a:defRPr>
      </a:lvl4pPr>
      <a:lvl5pPr marL="2465516" indent="-273953" algn="l" rtl="0" eaLnBrk="0" fontAlgn="base" hangingPunct="0">
        <a:spcBef>
          <a:spcPct val="20000"/>
        </a:spcBef>
        <a:spcAft>
          <a:spcPct val="0"/>
        </a:spcAft>
        <a:buChar char="»"/>
        <a:defRPr sz="2400">
          <a:solidFill>
            <a:schemeClr val="tx1"/>
          </a:solidFill>
          <a:latin typeface="+mn-lt"/>
        </a:defRPr>
      </a:lvl5pPr>
      <a:lvl6pPr marL="3013439" indent="-273953" algn="l" rtl="0" fontAlgn="base">
        <a:spcBef>
          <a:spcPct val="20000"/>
        </a:spcBef>
        <a:spcAft>
          <a:spcPct val="0"/>
        </a:spcAft>
        <a:buChar char="»"/>
        <a:defRPr sz="2400">
          <a:solidFill>
            <a:schemeClr val="tx1"/>
          </a:solidFill>
          <a:latin typeface="+mn-lt"/>
        </a:defRPr>
      </a:lvl6pPr>
      <a:lvl7pPr marL="3561312" indent="-273953" algn="l" rtl="0" fontAlgn="base">
        <a:spcBef>
          <a:spcPct val="20000"/>
        </a:spcBef>
        <a:spcAft>
          <a:spcPct val="0"/>
        </a:spcAft>
        <a:buChar char="»"/>
        <a:defRPr sz="2400">
          <a:solidFill>
            <a:schemeClr val="tx1"/>
          </a:solidFill>
          <a:latin typeface="+mn-lt"/>
        </a:defRPr>
      </a:lvl7pPr>
      <a:lvl8pPr marL="4109210" indent="-273953" algn="l" rtl="0" fontAlgn="base">
        <a:spcBef>
          <a:spcPct val="20000"/>
        </a:spcBef>
        <a:spcAft>
          <a:spcPct val="0"/>
        </a:spcAft>
        <a:buChar char="»"/>
        <a:defRPr sz="2400">
          <a:solidFill>
            <a:schemeClr val="tx1"/>
          </a:solidFill>
          <a:latin typeface="+mn-lt"/>
        </a:defRPr>
      </a:lvl8pPr>
      <a:lvl9pPr marL="4657116" indent="-273953"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5784" rtl="0" eaLnBrk="1" latinLnBrk="0" hangingPunct="1">
        <a:defRPr sz="2200" kern="1200">
          <a:solidFill>
            <a:schemeClr val="tx1"/>
          </a:solidFill>
          <a:latin typeface="+mn-lt"/>
          <a:ea typeface="+mn-ea"/>
          <a:cs typeface="+mn-cs"/>
        </a:defRPr>
      </a:lvl1pPr>
      <a:lvl2pPr marL="547892" algn="l" defTabSz="1095784" rtl="0" eaLnBrk="1" latinLnBrk="0" hangingPunct="1">
        <a:defRPr sz="2200" kern="1200">
          <a:solidFill>
            <a:schemeClr val="tx1"/>
          </a:solidFill>
          <a:latin typeface="+mn-lt"/>
          <a:ea typeface="+mn-ea"/>
          <a:cs typeface="+mn-cs"/>
        </a:defRPr>
      </a:lvl2pPr>
      <a:lvl3pPr marL="1095784" algn="l" defTabSz="1095784" rtl="0" eaLnBrk="1" latinLnBrk="0" hangingPunct="1">
        <a:defRPr sz="2200" kern="1200">
          <a:solidFill>
            <a:schemeClr val="tx1"/>
          </a:solidFill>
          <a:latin typeface="+mn-lt"/>
          <a:ea typeface="+mn-ea"/>
          <a:cs typeface="+mn-cs"/>
        </a:defRPr>
      </a:lvl3pPr>
      <a:lvl4pPr marL="1643676" algn="l" defTabSz="1095784" rtl="0" eaLnBrk="1" latinLnBrk="0" hangingPunct="1">
        <a:defRPr sz="2200" kern="1200">
          <a:solidFill>
            <a:schemeClr val="tx1"/>
          </a:solidFill>
          <a:latin typeface="+mn-lt"/>
          <a:ea typeface="+mn-ea"/>
          <a:cs typeface="+mn-cs"/>
        </a:defRPr>
      </a:lvl4pPr>
      <a:lvl5pPr marL="2191582" algn="l" defTabSz="1095784" rtl="0" eaLnBrk="1" latinLnBrk="0" hangingPunct="1">
        <a:defRPr sz="2200" kern="1200">
          <a:solidFill>
            <a:schemeClr val="tx1"/>
          </a:solidFill>
          <a:latin typeface="+mn-lt"/>
          <a:ea typeface="+mn-ea"/>
          <a:cs typeface="+mn-cs"/>
        </a:defRPr>
      </a:lvl5pPr>
      <a:lvl6pPr marL="2739478" algn="l" defTabSz="1095784" rtl="0" eaLnBrk="1" latinLnBrk="0" hangingPunct="1">
        <a:defRPr sz="2200" kern="1200">
          <a:solidFill>
            <a:schemeClr val="tx1"/>
          </a:solidFill>
          <a:latin typeface="+mn-lt"/>
          <a:ea typeface="+mn-ea"/>
          <a:cs typeface="+mn-cs"/>
        </a:defRPr>
      </a:lvl6pPr>
      <a:lvl7pPr marL="3287352" algn="l" defTabSz="1095784" rtl="0" eaLnBrk="1" latinLnBrk="0" hangingPunct="1">
        <a:defRPr sz="2200" kern="1200">
          <a:solidFill>
            <a:schemeClr val="tx1"/>
          </a:solidFill>
          <a:latin typeface="+mn-lt"/>
          <a:ea typeface="+mn-ea"/>
          <a:cs typeface="+mn-cs"/>
        </a:defRPr>
      </a:lvl7pPr>
      <a:lvl8pPr marL="3835258" algn="l" defTabSz="1095784" rtl="0" eaLnBrk="1" latinLnBrk="0" hangingPunct="1">
        <a:defRPr sz="2200" kern="1200">
          <a:solidFill>
            <a:schemeClr val="tx1"/>
          </a:solidFill>
          <a:latin typeface="+mn-lt"/>
          <a:ea typeface="+mn-ea"/>
          <a:cs typeface="+mn-cs"/>
        </a:defRPr>
      </a:lvl8pPr>
      <a:lvl9pPr marL="4383156" algn="l" defTabSz="1095784" rtl="0" eaLnBrk="1" latinLnBrk="0" hangingPunct="1">
        <a:defRPr sz="22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32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4591"/>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t" anchorCtr="0" compatLnSpc="1">
            <a:prstTxWarp prst="textNoShape">
              <a:avLst/>
            </a:prstTxWarp>
          </a:bodyPr>
          <a:lstStyle>
            <a:lvl1pPr>
              <a:defRPr sz="1700">
                <a:latin typeface="Arial"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4591"/>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t" anchorCtr="0" compatLnSpc="1">
            <a:prstTxWarp prst="textNoShape">
              <a:avLst/>
            </a:prstTxWarp>
          </a:bodyPr>
          <a:lstStyle>
            <a:lvl1pPr algn="ctr">
              <a:defRPr sz="1700">
                <a:latin typeface="Arial"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4591"/>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t" anchorCtr="0" compatLnSpc="1">
            <a:prstTxWarp prst="textNoShape">
              <a:avLst/>
            </a:prstTxWarp>
          </a:bodyPr>
          <a:lstStyle>
            <a:lvl1pPr algn="r">
              <a:defRPr sz="1700">
                <a:latin typeface="Arial" charset="0"/>
              </a:defRPr>
            </a:lvl1pPr>
          </a:lstStyle>
          <a:p>
            <a:pPr defTabSz="914400" fontAlgn="base">
              <a:spcBef>
                <a:spcPct val="0"/>
              </a:spcBef>
              <a:spcAft>
                <a:spcPct val="0"/>
              </a:spcAft>
              <a:defRPr/>
            </a:pPr>
            <a:fld id="{A6ED2DD6-4E41-44B0-B4DB-9BDA042D38D1}"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7577782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8640" algn="ctr" rtl="0" fontAlgn="base">
        <a:spcBef>
          <a:spcPct val="0"/>
        </a:spcBef>
        <a:spcAft>
          <a:spcPct val="0"/>
        </a:spcAft>
        <a:defRPr sz="5300">
          <a:solidFill>
            <a:schemeClr val="tx2"/>
          </a:solidFill>
          <a:latin typeface="Arial" charset="0"/>
        </a:defRPr>
      </a:lvl6pPr>
      <a:lvl7pPr marL="1097280" algn="ctr" rtl="0" fontAlgn="base">
        <a:spcBef>
          <a:spcPct val="0"/>
        </a:spcBef>
        <a:spcAft>
          <a:spcPct val="0"/>
        </a:spcAft>
        <a:defRPr sz="5300">
          <a:solidFill>
            <a:schemeClr val="tx2"/>
          </a:solidFill>
          <a:latin typeface="Arial" charset="0"/>
        </a:defRPr>
      </a:lvl7pPr>
      <a:lvl8pPr marL="1645920" algn="ctr" rtl="0" fontAlgn="base">
        <a:spcBef>
          <a:spcPct val="0"/>
        </a:spcBef>
        <a:spcAft>
          <a:spcPct val="0"/>
        </a:spcAft>
        <a:defRPr sz="5300">
          <a:solidFill>
            <a:schemeClr val="tx2"/>
          </a:solidFill>
          <a:latin typeface="Arial" charset="0"/>
        </a:defRPr>
      </a:lvl8pPr>
      <a:lvl9pPr marL="2194560" algn="ctr" rtl="0" fontAlgn="base">
        <a:spcBef>
          <a:spcPct val="0"/>
        </a:spcBef>
        <a:spcAft>
          <a:spcPct val="0"/>
        </a:spcAft>
        <a:defRPr sz="5300">
          <a:solidFill>
            <a:schemeClr val="tx2"/>
          </a:solidFill>
          <a:latin typeface="Arial" charset="0"/>
        </a:defRPr>
      </a:lvl9pPr>
    </p:titleStyle>
    <p:bodyStyle>
      <a:lvl1pPr marL="411480" indent="-411480" algn="l" rtl="0" eaLnBrk="0" fontAlgn="base" hangingPunct="0">
        <a:spcBef>
          <a:spcPct val="20000"/>
        </a:spcBef>
        <a:spcAft>
          <a:spcPct val="0"/>
        </a:spcAft>
        <a:buChar char="•"/>
        <a:defRPr sz="3800">
          <a:solidFill>
            <a:schemeClr val="tx1"/>
          </a:solidFill>
          <a:latin typeface="+mn-lt"/>
          <a:ea typeface="+mn-ea"/>
          <a:cs typeface="+mn-cs"/>
        </a:defRPr>
      </a:lvl1pPr>
      <a:lvl2pPr marL="891540" indent="-342900" algn="l" rtl="0" eaLnBrk="0" fontAlgn="base" hangingPunct="0">
        <a:spcBef>
          <a:spcPct val="20000"/>
        </a:spcBef>
        <a:spcAft>
          <a:spcPct val="0"/>
        </a:spcAft>
        <a:buChar char="–"/>
        <a:defRPr sz="3400">
          <a:solidFill>
            <a:schemeClr val="tx1"/>
          </a:solidFill>
          <a:latin typeface="+mn-lt"/>
        </a:defRPr>
      </a:lvl2pPr>
      <a:lvl3pPr marL="1371600" indent="-274320" algn="l" rtl="0" eaLnBrk="0" fontAlgn="base" hangingPunct="0">
        <a:spcBef>
          <a:spcPct val="20000"/>
        </a:spcBef>
        <a:spcAft>
          <a:spcPct val="0"/>
        </a:spcAft>
        <a:buChar char="•"/>
        <a:defRPr sz="290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51" tIns="41634" rIns="83251" bIns="4163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51" tIns="41634" rIns="83251" bIns="416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51" tIns="41634" rIns="83251" bIns="41634" numCol="1" anchor="t" anchorCtr="0" compatLnSpc="1">
            <a:prstTxWarp prst="textNoShape">
              <a:avLst/>
            </a:prstTxWarp>
          </a:bodyPr>
          <a:lstStyle>
            <a:lvl1pPr>
              <a:defRPr sz="1300"/>
            </a:lvl1pPr>
          </a:lstStyle>
          <a:p>
            <a:pPr defTabSz="88854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94"/>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51" tIns="41634" rIns="83251" bIns="41634" numCol="1" anchor="t" anchorCtr="0" compatLnSpc="1">
            <a:prstTxWarp prst="textNoShape">
              <a:avLst/>
            </a:prstTxWarp>
          </a:bodyPr>
          <a:lstStyle>
            <a:lvl1pPr algn="ctr">
              <a:defRPr sz="1300"/>
            </a:lvl1pPr>
          </a:lstStyle>
          <a:p>
            <a:pPr defTabSz="88854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51" tIns="41634" rIns="83251" bIns="41634" numCol="1" anchor="t" anchorCtr="0" compatLnSpc="1">
            <a:prstTxWarp prst="textNoShape">
              <a:avLst/>
            </a:prstTxWarp>
          </a:bodyPr>
          <a:lstStyle>
            <a:lvl1pPr algn="r">
              <a:defRPr sz="1300"/>
            </a:lvl1pPr>
          </a:lstStyle>
          <a:p>
            <a:pPr defTabSz="888540" fontAlgn="base">
              <a:spcBef>
                <a:spcPct val="0"/>
              </a:spcBef>
              <a:spcAft>
                <a:spcPct val="0"/>
              </a:spcAft>
              <a:defRPr/>
            </a:pPr>
            <a:fld id="{7619861D-5AD6-440A-8014-D47C9CE61DBC}" type="slidenum">
              <a:rPr lang="en-US" altLang="en-US" smtClean="0">
                <a:solidFill>
                  <a:srgbClr val="000000"/>
                </a:solidFill>
              </a:rPr>
              <a:pPr defTabSz="88854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7742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6014" algn="ctr" rtl="0" fontAlgn="base">
        <a:spcBef>
          <a:spcPct val="0"/>
        </a:spcBef>
        <a:spcAft>
          <a:spcPct val="0"/>
        </a:spcAft>
        <a:defRPr sz="4100">
          <a:solidFill>
            <a:schemeClr val="tx2"/>
          </a:solidFill>
          <a:latin typeface="Arial" charset="0"/>
        </a:defRPr>
      </a:lvl6pPr>
      <a:lvl7pPr marL="832096" algn="ctr" rtl="0" fontAlgn="base">
        <a:spcBef>
          <a:spcPct val="0"/>
        </a:spcBef>
        <a:spcAft>
          <a:spcPct val="0"/>
        </a:spcAft>
        <a:defRPr sz="4100">
          <a:solidFill>
            <a:schemeClr val="tx2"/>
          </a:solidFill>
          <a:latin typeface="Arial" charset="0"/>
        </a:defRPr>
      </a:lvl7pPr>
      <a:lvl8pPr marL="1248120" algn="ctr" rtl="0" fontAlgn="base">
        <a:spcBef>
          <a:spcPct val="0"/>
        </a:spcBef>
        <a:spcAft>
          <a:spcPct val="0"/>
        </a:spcAft>
        <a:defRPr sz="4100">
          <a:solidFill>
            <a:schemeClr val="tx2"/>
          </a:solidFill>
          <a:latin typeface="Arial" charset="0"/>
        </a:defRPr>
      </a:lvl8pPr>
      <a:lvl9pPr marL="1664302" algn="ctr" rtl="0" fontAlgn="base">
        <a:spcBef>
          <a:spcPct val="0"/>
        </a:spcBef>
        <a:spcAft>
          <a:spcPct val="0"/>
        </a:spcAft>
        <a:defRPr sz="4100">
          <a:solidFill>
            <a:schemeClr val="tx2"/>
          </a:solidFill>
          <a:latin typeface="Arial" charset="0"/>
        </a:defRPr>
      </a:lvl9pPr>
    </p:titleStyle>
    <p:bodyStyle>
      <a:lvl1pPr marL="312114" indent="-312114" algn="l" rtl="0" eaLnBrk="0" fontAlgn="base" hangingPunct="0">
        <a:spcBef>
          <a:spcPct val="20000"/>
        </a:spcBef>
        <a:spcAft>
          <a:spcPct val="0"/>
        </a:spcAft>
        <a:buChar char="•"/>
        <a:defRPr sz="3000">
          <a:solidFill>
            <a:schemeClr val="tx1"/>
          </a:solidFill>
          <a:latin typeface="+mn-lt"/>
          <a:ea typeface="+mn-ea"/>
          <a:cs typeface="+mn-cs"/>
        </a:defRPr>
      </a:lvl1pPr>
      <a:lvl2pPr marL="676078" indent="-260029" algn="l" rtl="0" eaLnBrk="0" fontAlgn="base" hangingPunct="0">
        <a:spcBef>
          <a:spcPct val="20000"/>
        </a:spcBef>
        <a:spcAft>
          <a:spcPct val="0"/>
        </a:spcAft>
        <a:buChar char="–"/>
        <a:defRPr sz="2600">
          <a:solidFill>
            <a:schemeClr val="tx1"/>
          </a:solidFill>
          <a:latin typeface="+mn-lt"/>
        </a:defRPr>
      </a:lvl2pPr>
      <a:lvl3pPr marL="1040066" indent="-208014" algn="l" rtl="0" eaLnBrk="0" fontAlgn="base" hangingPunct="0">
        <a:spcBef>
          <a:spcPct val="20000"/>
        </a:spcBef>
        <a:spcAft>
          <a:spcPct val="0"/>
        </a:spcAft>
        <a:buChar char="•"/>
        <a:defRPr sz="2200">
          <a:solidFill>
            <a:schemeClr val="tx1"/>
          </a:solidFill>
          <a:latin typeface="+mn-lt"/>
        </a:defRPr>
      </a:lvl3pPr>
      <a:lvl4pPr marL="1456117" indent="-208014" algn="l" rtl="0" eaLnBrk="0" fontAlgn="base" hangingPunct="0">
        <a:spcBef>
          <a:spcPct val="20000"/>
        </a:spcBef>
        <a:spcAft>
          <a:spcPct val="0"/>
        </a:spcAft>
        <a:buChar char="–"/>
        <a:defRPr sz="1900">
          <a:solidFill>
            <a:schemeClr val="tx1"/>
          </a:solidFill>
          <a:latin typeface="+mn-lt"/>
        </a:defRPr>
      </a:lvl4pPr>
      <a:lvl5pPr marL="1872199" indent="-208014" algn="l" rtl="0" eaLnBrk="0" fontAlgn="base" hangingPunct="0">
        <a:spcBef>
          <a:spcPct val="20000"/>
        </a:spcBef>
        <a:spcAft>
          <a:spcPct val="0"/>
        </a:spcAft>
        <a:buChar char="»"/>
        <a:defRPr sz="1900">
          <a:solidFill>
            <a:schemeClr val="tx1"/>
          </a:solidFill>
          <a:latin typeface="+mn-lt"/>
        </a:defRPr>
      </a:lvl5pPr>
      <a:lvl6pPr marL="2288225" indent="-208014" algn="l" rtl="0" fontAlgn="base">
        <a:spcBef>
          <a:spcPct val="20000"/>
        </a:spcBef>
        <a:spcAft>
          <a:spcPct val="0"/>
        </a:spcAft>
        <a:buChar char="»"/>
        <a:defRPr sz="1900">
          <a:solidFill>
            <a:schemeClr val="tx1"/>
          </a:solidFill>
          <a:latin typeface="+mn-lt"/>
        </a:defRPr>
      </a:lvl6pPr>
      <a:lvl7pPr marL="2704354" indent="-208014" algn="l" rtl="0" fontAlgn="base">
        <a:spcBef>
          <a:spcPct val="20000"/>
        </a:spcBef>
        <a:spcAft>
          <a:spcPct val="0"/>
        </a:spcAft>
        <a:buChar char="»"/>
        <a:defRPr sz="1900">
          <a:solidFill>
            <a:schemeClr val="tx1"/>
          </a:solidFill>
          <a:latin typeface="+mn-lt"/>
        </a:defRPr>
      </a:lvl7pPr>
      <a:lvl8pPr marL="3120228" indent="-208014" algn="l" rtl="0" fontAlgn="base">
        <a:spcBef>
          <a:spcPct val="20000"/>
        </a:spcBef>
        <a:spcAft>
          <a:spcPct val="0"/>
        </a:spcAft>
        <a:buChar char="»"/>
        <a:defRPr sz="1900">
          <a:solidFill>
            <a:schemeClr val="tx1"/>
          </a:solidFill>
          <a:latin typeface="+mn-lt"/>
        </a:defRPr>
      </a:lvl8pPr>
      <a:lvl9pPr marL="3536339" indent="-208014" algn="l" rtl="0" fontAlgn="base">
        <a:spcBef>
          <a:spcPct val="20000"/>
        </a:spcBef>
        <a:spcAft>
          <a:spcPct val="0"/>
        </a:spcAft>
        <a:buChar char="»"/>
        <a:defRPr sz="1900">
          <a:solidFill>
            <a:schemeClr val="tx1"/>
          </a:solidFill>
          <a:latin typeface="+mn-lt"/>
        </a:defRPr>
      </a:lvl9pPr>
    </p:bodyStyle>
    <p:otherStyle>
      <a:defPPr>
        <a:defRPr lang="en-US"/>
      </a:defPPr>
      <a:lvl1pPr marL="0" algn="l" defTabSz="832096" rtl="0" eaLnBrk="1" latinLnBrk="0" hangingPunct="1">
        <a:defRPr sz="1700" kern="1200">
          <a:solidFill>
            <a:schemeClr val="tx1"/>
          </a:solidFill>
          <a:latin typeface="+mn-lt"/>
          <a:ea typeface="+mn-ea"/>
          <a:cs typeface="+mn-cs"/>
        </a:defRPr>
      </a:lvl1pPr>
      <a:lvl2pPr marL="416014" algn="l" defTabSz="832096" rtl="0" eaLnBrk="1" latinLnBrk="0" hangingPunct="1">
        <a:defRPr sz="1700" kern="1200">
          <a:solidFill>
            <a:schemeClr val="tx1"/>
          </a:solidFill>
          <a:latin typeface="+mn-lt"/>
          <a:ea typeface="+mn-ea"/>
          <a:cs typeface="+mn-cs"/>
        </a:defRPr>
      </a:lvl2pPr>
      <a:lvl3pPr marL="832096" algn="l" defTabSz="832096" rtl="0" eaLnBrk="1" latinLnBrk="0" hangingPunct="1">
        <a:defRPr sz="1700" kern="1200">
          <a:solidFill>
            <a:schemeClr val="tx1"/>
          </a:solidFill>
          <a:latin typeface="+mn-lt"/>
          <a:ea typeface="+mn-ea"/>
          <a:cs typeface="+mn-cs"/>
        </a:defRPr>
      </a:lvl3pPr>
      <a:lvl4pPr marL="1248120" algn="l" defTabSz="832096" rtl="0" eaLnBrk="1" latinLnBrk="0" hangingPunct="1">
        <a:defRPr sz="1700" kern="1200">
          <a:solidFill>
            <a:schemeClr val="tx1"/>
          </a:solidFill>
          <a:latin typeface="+mn-lt"/>
          <a:ea typeface="+mn-ea"/>
          <a:cs typeface="+mn-cs"/>
        </a:defRPr>
      </a:lvl4pPr>
      <a:lvl5pPr marL="1664302" algn="l" defTabSz="832096" rtl="0" eaLnBrk="1" latinLnBrk="0" hangingPunct="1">
        <a:defRPr sz="1700" kern="1200">
          <a:solidFill>
            <a:schemeClr val="tx1"/>
          </a:solidFill>
          <a:latin typeface="+mn-lt"/>
          <a:ea typeface="+mn-ea"/>
          <a:cs typeface="+mn-cs"/>
        </a:defRPr>
      </a:lvl5pPr>
      <a:lvl6pPr marL="2080123" algn="l" defTabSz="832096" rtl="0" eaLnBrk="1" latinLnBrk="0" hangingPunct="1">
        <a:defRPr sz="1700" kern="1200">
          <a:solidFill>
            <a:schemeClr val="tx1"/>
          </a:solidFill>
          <a:latin typeface="+mn-lt"/>
          <a:ea typeface="+mn-ea"/>
          <a:cs typeface="+mn-cs"/>
        </a:defRPr>
      </a:lvl6pPr>
      <a:lvl7pPr marL="2496232" algn="l" defTabSz="832096" rtl="0" eaLnBrk="1" latinLnBrk="0" hangingPunct="1">
        <a:defRPr sz="1700" kern="1200">
          <a:solidFill>
            <a:schemeClr val="tx1"/>
          </a:solidFill>
          <a:latin typeface="+mn-lt"/>
          <a:ea typeface="+mn-ea"/>
          <a:cs typeface="+mn-cs"/>
        </a:defRPr>
      </a:lvl7pPr>
      <a:lvl8pPr marL="2912257" algn="l" defTabSz="832096" rtl="0" eaLnBrk="1" latinLnBrk="0" hangingPunct="1">
        <a:defRPr sz="1700" kern="1200">
          <a:solidFill>
            <a:schemeClr val="tx1"/>
          </a:solidFill>
          <a:latin typeface="+mn-lt"/>
          <a:ea typeface="+mn-ea"/>
          <a:cs typeface="+mn-cs"/>
        </a:defRPr>
      </a:lvl8pPr>
      <a:lvl9pPr marL="3328330" algn="l" defTabSz="832096"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78" tIns="41651" rIns="83278" bIns="4165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78" tIns="41651" rIns="83278" bIns="4165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78" tIns="41651" rIns="83278" bIns="41651" numCol="1" anchor="t" anchorCtr="0" compatLnSpc="1">
            <a:prstTxWarp prst="textNoShape">
              <a:avLst/>
            </a:prstTxWarp>
          </a:bodyPr>
          <a:lstStyle>
            <a:lvl1pPr>
              <a:defRPr sz="1300"/>
            </a:lvl1pPr>
          </a:lstStyle>
          <a:p>
            <a:pPr defTabSz="88884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94"/>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78" tIns="41651" rIns="83278" bIns="41651" numCol="1" anchor="t" anchorCtr="0" compatLnSpc="1">
            <a:prstTxWarp prst="textNoShape">
              <a:avLst/>
            </a:prstTxWarp>
          </a:bodyPr>
          <a:lstStyle>
            <a:lvl1pPr algn="ctr">
              <a:defRPr sz="1300"/>
            </a:lvl1pPr>
          </a:lstStyle>
          <a:p>
            <a:pPr defTabSz="88884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78" tIns="41651" rIns="83278" bIns="41651" numCol="1" anchor="t" anchorCtr="0" compatLnSpc="1">
            <a:prstTxWarp prst="textNoShape">
              <a:avLst/>
            </a:prstTxWarp>
          </a:bodyPr>
          <a:lstStyle>
            <a:lvl1pPr algn="r">
              <a:defRPr sz="1300"/>
            </a:lvl1pPr>
          </a:lstStyle>
          <a:p>
            <a:pPr defTabSz="888840" fontAlgn="base">
              <a:spcBef>
                <a:spcPct val="0"/>
              </a:spcBef>
              <a:spcAft>
                <a:spcPct val="0"/>
              </a:spcAft>
              <a:defRPr/>
            </a:pPr>
            <a:fld id="{7619861D-5AD6-440A-8014-D47C9CE61DBC}" type="slidenum">
              <a:rPr lang="en-US" altLang="en-US" smtClean="0">
                <a:solidFill>
                  <a:srgbClr val="000000"/>
                </a:solidFill>
              </a:rPr>
              <a:pPr defTabSz="88884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4288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6152" algn="ctr" rtl="0" fontAlgn="base">
        <a:spcBef>
          <a:spcPct val="0"/>
        </a:spcBef>
        <a:spcAft>
          <a:spcPct val="0"/>
        </a:spcAft>
        <a:defRPr sz="4100">
          <a:solidFill>
            <a:schemeClr val="tx2"/>
          </a:solidFill>
          <a:latin typeface="Arial" charset="0"/>
        </a:defRPr>
      </a:lvl6pPr>
      <a:lvl7pPr marL="832378" algn="ctr" rtl="0" fontAlgn="base">
        <a:spcBef>
          <a:spcPct val="0"/>
        </a:spcBef>
        <a:spcAft>
          <a:spcPct val="0"/>
        </a:spcAft>
        <a:defRPr sz="4100">
          <a:solidFill>
            <a:schemeClr val="tx2"/>
          </a:solidFill>
          <a:latin typeface="Arial" charset="0"/>
        </a:defRPr>
      </a:lvl7pPr>
      <a:lvl8pPr marL="1248540" algn="ctr" rtl="0" fontAlgn="base">
        <a:spcBef>
          <a:spcPct val="0"/>
        </a:spcBef>
        <a:spcAft>
          <a:spcPct val="0"/>
        </a:spcAft>
        <a:defRPr sz="4100">
          <a:solidFill>
            <a:schemeClr val="tx2"/>
          </a:solidFill>
          <a:latin typeface="Arial" charset="0"/>
        </a:defRPr>
      </a:lvl8pPr>
      <a:lvl9pPr marL="1664848" algn="ctr" rtl="0" fontAlgn="base">
        <a:spcBef>
          <a:spcPct val="0"/>
        </a:spcBef>
        <a:spcAft>
          <a:spcPct val="0"/>
        </a:spcAft>
        <a:defRPr sz="4100">
          <a:solidFill>
            <a:schemeClr val="tx2"/>
          </a:solidFill>
          <a:latin typeface="Arial" charset="0"/>
        </a:defRPr>
      </a:lvl9pPr>
    </p:titleStyle>
    <p:bodyStyle>
      <a:lvl1pPr marL="312216" indent="-312216" algn="l" rtl="0" eaLnBrk="0" fontAlgn="base" hangingPunct="0">
        <a:spcBef>
          <a:spcPct val="20000"/>
        </a:spcBef>
        <a:spcAft>
          <a:spcPct val="0"/>
        </a:spcAft>
        <a:buChar char="•"/>
        <a:defRPr sz="3000">
          <a:solidFill>
            <a:schemeClr val="tx1"/>
          </a:solidFill>
          <a:latin typeface="+mn-lt"/>
          <a:ea typeface="+mn-ea"/>
          <a:cs typeface="+mn-cs"/>
        </a:defRPr>
      </a:lvl1pPr>
      <a:lvl2pPr marL="676309" indent="-260122" algn="l" rtl="0" eaLnBrk="0" fontAlgn="base" hangingPunct="0">
        <a:spcBef>
          <a:spcPct val="20000"/>
        </a:spcBef>
        <a:spcAft>
          <a:spcPct val="0"/>
        </a:spcAft>
        <a:buChar char="–"/>
        <a:defRPr sz="2600">
          <a:solidFill>
            <a:schemeClr val="tx1"/>
          </a:solidFill>
          <a:latin typeface="+mn-lt"/>
        </a:defRPr>
      </a:lvl2pPr>
      <a:lvl3pPr marL="1040423" indent="-208085" algn="l" rtl="0" eaLnBrk="0" fontAlgn="base" hangingPunct="0">
        <a:spcBef>
          <a:spcPct val="20000"/>
        </a:spcBef>
        <a:spcAft>
          <a:spcPct val="0"/>
        </a:spcAft>
        <a:buChar char="•"/>
        <a:defRPr sz="2200">
          <a:solidFill>
            <a:schemeClr val="tx1"/>
          </a:solidFill>
          <a:latin typeface="+mn-lt"/>
        </a:defRPr>
      </a:lvl3pPr>
      <a:lvl4pPr marL="1456596" indent="-208085" algn="l" rtl="0" eaLnBrk="0" fontAlgn="base" hangingPunct="0">
        <a:spcBef>
          <a:spcPct val="20000"/>
        </a:spcBef>
        <a:spcAft>
          <a:spcPct val="0"/>
        </a:spcAft>
        <a:buChar char="–"/>
        <a:defRPr sz="1900">
          <a:solidFill>
            <a:schemeClr val="tx1"/>
          </a:solidFill>
          <a:latin typeface="+mn-lt"/>
        </a:defRPr>
      </a:lvl4pPr>
      <a:lvl5pPr marL="1872829" indent="-208085" algn="l" rtl="0" eaLnBrk="0" fontAlgn="base" hangingPunct="0">
        <a:spcBef>
          <a:spcPct val="20000"/>
        </a:spcBef>
        <a:spcAft>
          <a:spcPct val="0"/>
        </a:spcAft>
        <a:buChar char="»"/>
        <a:defRPr sz="1900">
          <a:solidFill>
            <a:schemeClr val="tx1"/>
          </a:solidFill>
          <a:latin typeface="+mn-lt"/>
        </a:defRPr>
      </a:lvl5pPr>
      <a:lvl6pPr marL="2289002" indent="-208085" algn="l" rtl="0" fontAlgn="base">
        <a:spcBef>
          <a:spcPct val="20000"/>
        </a:spcBef>
        <a:spcAft>
          <a:spcPct val="0"/>
        </a:spcAft>
        <a:buChar char="»"/>
        <a:defRPr sz="1900">
          <a:solidFill>
            <a:schemeClr val="tx1"/>
          </a:solidFill>
          <a:latin typeface="+mn-lt"/>
        </a:defRPr>
      </a:lvl6pPr>
      <a:lvl7pPr marL="2705266" indent="-208085" algn="l" rtl="0" fontAlgn="base">
        <a:spcBef>
          <a:spcPct val="20000"/>
        </a:spcBef>
        <a:spcAft>
          <a:spcPct val="0"/>
        </a:spcAft>
        <a:buChar char="»"/>
        <a:defRPr sz="1900">
          <a:solidFill>
            <a:schemeClr val="tx1"/>
          </a:solidFill>
          <a:latin typeface="+mn-lt"/>
        </a:defRPr>
      </a:lvl7pPr>
      <a:lvl8pPr marL="3121267" indent="-208085" algn="l" rtl="0" fontAlgn="base">
        <a:spcBef>
          <a:spcPct val="20000"/>
        </a:spcBef>
        <a:spcAft>
          <a:spcPct val="0"/>
        </a:spcAft>
        <a:buChar char="»"/>
        <a:defRPr sz="1900">
          <a:solidFill>
            <a:schemeClr val="tx1"/>
          </a:solidFill>
          <a:latin typeface="+mn-lt"/>
        </a:defRPr>
      </a:lvl8pPr>
      <a:lvl9pPr marL="3537524" indent="-208085" algn="l" rtl="0" fontAlgn="base">
        <a:spcBef>
          <a:spcPct val="20000"/>
        </a:spcBef>
        <a:spcAft>
          <a:spcPct val="0"/>
        </a:spcAft>
        <a:buChar char="»"/>
        <a:defRPr sz="1900">
          <a:solidFill>
            <a:schemeClr val="tx1"/>
          </a:solidFill>
          <a:latin typeface="+mn-lt"/>
        </a:defRPr>
      </a:lvl9pPr>
    </p:bodyStyle>
    <p:otherStyle>
      <a:defPPr>
        <a:defRPr lang="en-US"/>
      </a:defPPr>
      <a:lvl1pPr marL="0" algn="l" defTabSz="832378" rtl="0" eaLnBrk="1" latinLnBrk="0" hangingPunct="1">
        <a:defRPr sz="1700" kern="1200">
          <a:solidFill>
            <a:schemeClr val="tx1"/>
          </a:solidFill>
          <a:latin typeface="+mn-lt"/>
          <a:ea typeface="+mn-ea"/>
          <a:cs typeface="+mn-cs"/>
        </a:defRPr>
      </a:lvl1pPr>
      <a:lvl2pPr marL="416152" algn="l" defTabSz="832378" rtl="0" eaLnBrk="1" latinLnBrk="0" hangingPunct="1">
        <a:defRPr sz="1700" kern="1200">
          <a:solidFill>
            <a:schemeClr val="tx1"/>
          </a:solidFill>
          <a:latin typeface="+mn-lt"/>
          <a:ea typeface="+mn-ea"/>
          <a:cs typeface="+mn-cs"/>
        </a:defRPr>
      </a:lvl2pPr>
      <a:lvl3pPr marL="832378" algn="l" defTabSz="832378" rtl="0" eaLnBrk="1" latinLnBrk="0" hangingPunct="1">
        <a:defRPr sz="1700" kern="1200">
          <a:solidFill>
            <a:schemeClr val="tx1"/>
          </a:solidFill>
          <a:latin typeface="+mn-lt"/>
          <a:ea typeface="+mn-ea"/>
          <a:cs typeface="+mn-cs"/>
        </a:defRPr>
      </a:lvl3pPr>
      <a:lvl4pPr marL="1248540" algn="l" defTabSz="832378" rtl="0" eaLnBrk="1" latinLnBrk="0" hangingPunct="1">
        <a:defRPr sz="1700" kern="1200">
          <a:solidFill>
            <a:schemeClr val="tx1"/>
          </a:solidFill>
          <a:latin typeface="+mn-lt"/>
          <a:ea typeface="+mn-ea"/>
          <a:cs typeface="+mn-cs"/>
        </a:defRPr>
      </a:lvl4pPr>
      <a:lvl5pPr marL="1664848" algn="l" defTabSz="832378" rtl="0" eaLnBrk="1" latinLnBrk="0" hangingPunct="1">
        <a:defRPr sz="1700" kern="1200">
          <a:solidFill>
            <a:schemeClr val="tx1"/>
          </a:solidFill>
          <a:latin typeface="+mn-lt"/>
          <a:ea typeface="+mn-ea"/>
          <a:cs typeface="+mn-cs"/>
        </a:defRPr>
      </a:lvl5pPr>
      <a:lvl6pPr marL="2080819" algn="l" defTabSz="832378" rtl="0" eaLnBrk="1" latinLnBrk="0" hangingPunct="1">
        <a:defRPr sz="1700" kern="1200">
          <a:solidFill>
            <a:schemeClr val="tx1"/>
          </a:solidFill>
          <a:latin typeface="+mn-lt"/>
          <a:ea typeface="+mn-ea"/>
          <a:cs typeface="+mn-cs"/>
        </a:defRPr>
      </a:lvl6pPr>
      <a:lvl7pPr marL="2497078" algn="l" defTabSz="832378" rtl="0" eaLnBrk="1" latinLnBrk="0" hangingPunct="1">
        <a:defRPr sz="1700" kern="1200">
          <a:solidFill>
            <a:schemeClr val="tx1"/>
          </a:solidFill>
          <a:latin typeface="+mn-lt"/>
          <a:ea typeface="+mn-ea"/>
          <a:cs typeface="+mn-cs"/>
        </a:defRPr>
      </a:lvl7pPr>
      <a:lvl8pPr marL="2913242" algn="l" defTabSz="832378" rtl="0" eaLnBrk="1" latinLnBrk="0" hangingPunct="1">
        <a:defRPr sz="1700" kern="1200">
          <a:solidFill>
            <a:schemeClr val="tx1"/>
          </a:solidFill>
          <a:latin typeface="+mn-lt"/>
          <a:ea typeface="+mn-ea"/>
          <a:cs typeface="+mn-cs"/>
        </a:defRPr>
      </a:lvl8pPr>
      <a:lvl9pPr marL="3329449" algn="l" defTabSz="832378"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11" tIns="41668" rIns="83311" bIns="4166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11" tIns="41668" rIns="83311" bIns="416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11" tIns="41668" rIns="83311" bIns="41668" numCol="1" anchor="t" anchorCtr="0" compatLnSpc="1">
            <a:prstTxWarp prst="textNoShape">
              <a:avLst/>
            </a:prstTxWarp>
          </a:bodyPr>
          <a:lstStyle>
            <a:lvl1pPr>
              <a:defRPr sz="1300"/>
            </a:lvl1pPr>
          </a:lstStyle>
          <a:p>
            <a:pPr defTabSz="889242"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94"/>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11" tIns="41668" rIns="83311" bIns="41668" numCol="1" anchor="t" anchorCtr="0" compatLnSpc="1">
            <a:prstTxWarp prst="textNoShape">
              <a:avLst/>
            </a:prstTxWarp>
          </a:bodyPr>
          <a:lstStyle>
            <a:lvl1pPr algn="ctr">
              <a:defRPr sz="1300"/>
            </a:lvl1pPr>
          </a:lstStyle>
          <a:p>
            <a:pPr defTabSz="889242"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94"/>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11" tIns="41668" rIns="83311" bIns="41668" numCol="1" anchor="t" anchorCtr="0" compatLnSpc="1">
            <a:prstTxWarp prst="textNoShape">
              <a:avLst/>
            </a:prstTxWarp>
          </a:bodyPr>
          <a:lstStyle>
            <a:lvl1pPr algn="r">
              <a:defRPr sz="1300"/>
            </a:lvl1pPr>
          </a:lstStyle>
          <a:p>
            <a:pPr defTabSz="889242" fontAlgn="base">
              <a:spcBef>
                <a:spcPct val="0"/>
              </a:spcBef>
              <a:spcAft>
                <a:spcPct val="0"/>
              </a:spcAft>
              <a:defRPr/>
            </a:pPr>
            <a:fld id="{7619861D-5AD6-440A-8014-D47C9CE61DBC}" type="slidenum">
              <a:rPr lang="en-US" altLang="en-US" smtClean="0">
                <a:solidFill>
                  <a:srgbClr val="000000"/>
                </a:solidFill>
              </a:rPr>
              <a:pPr defTabSz="88924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8621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6338" algn="ctr" rtl="0" fontAlgn="base">
        <a:spcBef>
          <a:spcPct val="0"/>
        </a:spcBef>
        <a:spcAft>
          <a:spcPct val="0"/>
        </a:spcAft>
        <a:defRPr sz="4100">
          <a:solidFill>
            <a:schemeClr val="tx2"/>
          </a:solidFill>
          <a:latin typeface="Arial" charset="0"/>
        </a:defRPr>
      </a:lvl6pPr>
      <a:lvl7pPr marL="832744" algn="ctr" rtl="0" fontAlgn="base">
        <a:spcBef>
          <a:spcPct val="0"/>
        </a:spcBef>
        <a:spcAft>
          <a:spcPct val="0"/>
        </a:spcAft>
        <a:defRPr sz="4100">
          <a:solidFill>
            <a:schemeClr val="tx2"/>
          </a:solidFill>
          <a:latin typeface="Arial" charset="0"/>
        </a:defRPr>
      </a:lvl7pPr>
      <a:lvl8pPr marL="1249106" algn="ctr" rtl="0" fontAlgn="base">
        <a:spcBef>
          <a:spcPct val="0"/>
        </a:spcBef>
        <a:spcAft>
          <a:spcPct val="0"/>
        </a:spcAft>
        <a:defRPr sz="4100">
          <a:solidFill>
            <a:schemeClr val="tx2"/>
          </a:solidFill>
          <a:latin typeface="Arial" charset="0"/>
        </a:defRPr>
      </a:lvl8pPr>
      <a:lvl9pPr marL="1665586" algn="ctr" rtl="0" fontAlgn="base">
        <a:spcBef>
          <a:spcPct val="0"/>
        </a:spcBef>
        <a:spcAft>
          <a:spcPct val="0"/>
        </a:spcAft>
        <a:defRPr sz="4100">
          <a:solidFill>
            <a:schemeClr val="tx2"/>
          </a:solidFill>
          <a:latin typeface="Arial" charset="0"/>
        </a:defRPr>
      </a:lvl9pPr>
    </p:titleStyle>
    <p:bodyStyle>
      <a:lvl1pPr marL="312359" indent="-312359" algn="l" rtl="0" eaLnBrk="0" fontAlgn="base" hangingPunct="0">
        <a:spcBef>
          <a:spcPct val="20000"/>
        </a:spcBef>
        <a:spcAft>
          <a:spcPct val="0"/>
        </a:spcAft>
        <a:buChar char="•"/>
        <a:defRPr sz="3000">
          <a:solidFill>
            <a:schemeClr val="tx1"/>
          </a:solidFill>
          <a:latin typeface="+mn-lt"/>
          <a:ea typeface="+mn-ea"/>
          <a:cs typeface="+mn-cs"/>
        </a:defRPr>
      </a:lvl1pPr>
      <a:lvl2pPr marL="676609" indent="-260242" algn="l" rtl="0" eaLnBrk="0" fontAlgn="base" hangingPunct="0">
        <a:spcBef>
          <a:spcPct val="20000"/>
        </a:spcBef>
        <a:spcAft>
          <a:spcPct val="0"/>
        </a:spcAft>
        <a:buChar char="–"/>
        <a:defRPr sz="2600">
          <a:solidFill>
            <a:schemeClr val="tx1"/>
          </a:solidFill>
          <a:latin typeface="+mn-lt"/>
        </a:defRPr>
      </a:lvl2pPr>
      <a:lvl3pPr marL="1040886" indent="-208180" algn="l" rtl="0" eaLnBrk="0" fontAlgn="base" hangingPunct="0">
        <a:spcBef>
          <a:spcPct val="20000"/>
        </a:spcBef>
        <a:spcAft>
          <a:spcPct val="0"/>
        </a:spcAft>
        <a:buChar char="•"/>
        <a:defRPr sz="2200">
          <a:solidFill>
            <a:schemeClr val="tx1"/>
          </a:solidFill>
          <a:latin typeface="+mn-lt"/>
        </a:defRPr>
      </a:lvl3pPr>
      <a:lvl4pPr marL="1457256" indent="-208180" algn="l" rtl="0" eaLnBrk="0" fontAlgn="base" hangingPunct="0">
        <a:spcBef>
          <a:spcPct val="20000"/>
        </a:spcBef>
        <a:spcAft>
          <a:spcPct val="0"/>
        </a:spcAft>
        <a:buChar char="–"/>
        <a:defRPr sz="1900">
          <a:solidFill>
            <a:schemeClr val="tx1"/>
          </a:solidFill>
          <a:latin typeface="+mn-lt"/>
        </a:defRPr>
      </a:lvl4pPr>
      <a:lvl5pPr marL="1873663" indent="-208180" algn="l" rtl="0" eaLnBrk="0" fontAlgn="base" hangingPunct="0">
        <a:spcBef>
          <a:spcPct val="20000"/>
        </a:spcBef>
        <a:spcAft>
          <a:spcPct val="0"/>
        </a:spcAft>
        <a:buChar char="»"/>
        <a:defRPr sz="1900">
          <a:solidFill>
            <a:schemeClr val="tx1"/>
          </a:solidFill>
          <a:latin typeface="+mn-lt"/>
        </a:defRPr>
      </a:lvl5pPr>
      <a:lvl6pPr marL="2290020" indent="-208180" algn="l" rtl="0" fontAlgn="base">
        <a:spcBef>
          <a:spcPct val="20000"/>
        </a:spcBef>
        <a:spcAft>
          <a:spcPct val="0"/>
        </a:spcAft>
        <a:buChar char="»"/>
        <a:defRPr sz="1900">
          <a:solidFill>
            <a:schemeClr val="tx1"/>
          </a:solidFill>
          <a:latin typeface="+mn-lt"/>
        </a:defRPr>
      </a:lvl6pPr>
      <a:lvl7pPr marL="2706484" indent="-208180" algn="l" rtl="0" fontAlgn="base">
        <a:spcBef>
          <a:spcPct val="20000"/>
        </a:spcBef>
        <a:spcAft>
          <a:spcPct val="0"/>
        </a:spcAft>
        <a:buChar char="»"/>
        <a:defRPr sz="1900">
          <a:solidFill>
            <a:schemeClr val="tx1"/>
          </a:solidFill>
          <a:latin typeface="+mn-lt"/>
        </a:defRPr>
      </a:lvl7pPr>
      <a:lvl8pPr marL="3122670" indent="-208180" algn="l" rtl="0" fontAlgn="base">
        <a:spcBef>
          <a:spcPct val="20000"/>
        </a:spcBef>
        <a:spcAft>
          <a:spcPct val="0"/>
        </a:spcAft>
        <a:buChar char="»"/>
        <a:defRPr sz="1900">
          <a:solidFill>
            <a:schemeClr val="tx1"/>
          </a:solidFill>
          <a:latin typeface="+mn-lt"/>
        </a:defRPr>
      </a:lvl8pPr>
      <a:lvl9pPr marL="3539118" indent="-208180" algn="l" rtl="0" fontAlgn="base">
        <a:spcBef>
          <a:spcPct val="20000"/>
        </a:spcBef>
        <a:spcAft>
          <a:spcPct val="0"/>
        </a:spcAft>
        <a:buChar char="»"/>
        <a:defRPr sz="1900">
          <a:solidFill>
            <a:schemeClr val="tx1"/>
          </a:solidFill>
          <a:latin typeface="+mn-lt"/>
        </a:defRPr>
      </a:lvl9pPr>
    </p:bodyStyle>
    <p:otherStyle>
      <a:defPPr>
        <a:defRPr lang="en-US"/>
      </a:defPPr>
      <a:lvl1pPr marL="0" algn="l" defTabSz="832744" rtl="0" eaLnBrk="1" latinLnBrk="0" hangingPunct="1">
        <a:defRPr sz="1700" kern="1200">
          <a:solidFill>
            <a:schemeClr val="tx1"/>
          </a:solidFill>
          <a:latin typeface="+mn-lt"/>
          <a:ea typeface="+mn-ea"/>
          <a:cs typeface="+mn-cs"/>
        </a:defRPr>
      </a:lvl1pPr>
      <a:lvl2pPr marL="416338" algn="l" defTabSz="832744" rtl="0" eaLnBrk="1" latinLnBrk="0" hangingPunct="1">
        <a:defRPr sz="1700" kern="1200">
          <a:solidFill>
            <a:schemeClr val="tx1"/>
          </a:solidFill>
          <a:latin typeface="+mn-lt"/>
          <a:ea typeface="+mn-ea"/>
          <a:cs typeface="+mn-cs"/>
        </a:defRPr>
      </a:lvl2pPr>
      <a:lvl3pPr marL="832744" algn="l" defTabSz="832744" rtl="0" eaLnBrk="1" latinLnBrk="0" hangingPunct="1">
        <a:defRPr sz="1700" kern="1200">
          <a:solidFill>
            <a:schemeClr val="tx1"/>
          </a:solidFill>
          <a:latin typeface="+mn-lt"/>
          <a:ea typeface="+mn-ea"/>
          <a:cs typeface="+mn-cs"/>
        </a:defRPr>
      </a:lvl3pPr>
      <a:lvl4pPr marL="1249106" algn="l" defTabSz="832744" rtl="0" eaLnBrk="1" latinLnBrk="0" hangingPunct="1">
        <a:defRPr sz="1700" kern="1200">
          <a:solidFill>
            <a:schemeClr val="tx1"/>
          </a:solidFill>
          <a:latin typeface="+mn-lt"/>
          <a:ea typeface="+mn-ea"/>
          <a:cs typeface="+mn-cs"/>
        </a:defRPr>
      </a:lvl4pPr>
      <a:lvl5pPr marL="1665586" algn="l" defTabSz="832744" rtl="0" eaLnBrk="1" latinLnBrk="0" hangingPunct="1">
        <a:defRPr sz="1700" kern="1200">
          <a:solidFill>
            <a:schemeClr val="tx1"/>
          </a:solidFill>
          <a:latin typeface="+mn-lt"/>
          <a:ea typeface="+mn-ea"/>
          <a:cs typeface="+mn-cs"/>
        </a:defRPr>
      </a:lvl5pPr>
      <a:lvl6pPr marL="2081761" algn="l" defTabSz="832744" rtl="0" eaLnBrk="1" latinLnBrk="0" hangingPunct="1">
        <a:defRPr sz="1700" kern="1200">
          <a:solidFill>
            <a:schemeClr val="tx1"/>
          </a:solidFill>
          <a:latin typeface="+mn-lt"/>
          <a:ea typeface="+mn-ea"/>
          <a:cs typeface="+mn-cs"/>
        </a:defRPr>
      </a:lvl6pPr>
      <a:lvl7pPr marL="2498192" algn="l" defTabSz="832744" rtl="0" eaLnBrk="1" latinLnBrk="0" hangingPunct="1">
        <a:defRPr sz="1700" kern="1200">
          <a:solidFill>
            <a:schemeClr val="tx1"/>
          </a:solidFill>
          <a:latin typeface="+mn-lt"/>
          <a:ea typeface="+mn-ea"/>
          <a:cs typeface="+mn-cs"/>
        </a:defRPr>
      </a:lvl7pPr>
      <a:lvl8pPr marL="2914549" algn="l" defTabSz="832744" rtl="0" eaLnBrk="1" latinLnBrk="0" hangingPunct="1">
        <a:defRPr sz="1700" kern="1200">
          <a:solidFill>
            <a:schemeClr val="tx1"/>
          </a:solidFill>
          <a:latin typeface="+mn-lt"/>
          <a:ea typeface="+mn-ea"/>
          <a:cs typeface="+mn-cs"/>
        </a:defRPr>
      </a:lvl8pPr>
      <a:lvl9pPr marL="3330941" algn="l" defTabSz="832744"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56" tIns="41692" rIns="83356" bIns="4169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56" tIns="41692" rIns="83356" bIns="41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88"/>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56" tIns="41692" rIns="83356" bIns="41692" numCol="1" anchor="t" anchorCtr="0" compatLnSpc="1">
            <a:prstTxWarp prst="textNoShape">
              <a:avLst/>
            </a:prstTxWarp>
          </a:bodyPr>
          <a:lstStyle>
            <a:lvl1pPr>
              <a:defRPr sz="1300"/>
            </a:lvl1pPr>
          </a:lstStyle>
          <a:p>
            <a:pPr defTabSz="88974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88"/>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56" tIns="41692" rIns="83356" bIns="41692" numCol="1" anchor="t" anchorCtr="0" compatLnSpc="1">
            <a:prstTxWarp prst="textNoShape">
              <a:avLst/>
            </a:prstTxWarp>
          </a:bodyPr>
          <a:lstStyle>
            <a:lvl1pPr algn="ctr">
              <a:defRPr sz="1300"/>
            </a:lvl1pPr>
          </a:lstStyle>
          <a:p>
            <a:pPr defTabSz="88974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88"/>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356" tIns="41692" rIns="83356" bIns="41692" numCol="1" anchor="t" anchorCtr="0" compatLnSpc="1">
            <a:prstTxWarp prst="textNoShape">
              <a:avLst/>
            </a:prstTxWarp>
          </a:bodyPr>
          <a:lstStyle>
            <a:lvl1pPr algn="r">
              <a:defRPr sz="1300"/>
            </a:lvl1pPr>
          </a:lstStyle>
          <a:p>
            <a:pPr defTabSz="889740" fontAlgn="base">
              <a:spcBef>
                <a:spcPct val="0"/>
              </a:spcBef>
              <a:spcAft>
                <a:spcPct val="0"/>
              </a:spcAft>
              <a:defRPr/>
            </a:pPr>
            <a:fld id="{7619861D-5AD6-440A-8014-D47C9CE61DBC}" type="slidenum">
              <a:rPr lang="en-US" altLang="en-US" smtClean="0">
                <a:solidFill>
                  <a:srgbClr val="000000"/>
                </a:solidFill>
              </a:rPr>
              <a:pPr defTabSz="88974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408532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6574" algn="ctr" rtl="0" fontAlgn="base">
        <a:spcBef>
          <a:spcPct val="0"/>
        </a:spcBef>
        <a:spcAft>
          <a:spcPct val="0"/>
        </a:spcAft>
        <a:defRPr sz="4100">
          <a:solidFill>
            <a:schemeClr val="tx2"/>
          </a:solidFill>
          <a:latin typeface="Arial" charset="0"/>
        </a:defRPr>
      </a:lvl6pPr>
      <a:lvl7pPr marL="833206" algn="ctr" rtl="0" fontAlgn="base">
        <a:spcBef>
          <a:spcPct val="0"/>
        </a:spcBef>
        <a:spcAft>
          <a:spcPct val="0"/>
        </a:spcAft>
        <a:defRPr sz="4100">
          <a:solidFill>
            <a:schemeClr val="tx2"/>
          </a:solidFill>
          <a:latin typeface="Arial" charset="0"/>
        </a:defRPr>
      </a:lvl7pPr>
      <a:lvl8pPr marL="1249808" algn="ctr" rtl="0" fontAlgn="base">
        <a:spcBef>
          <a:spcPct val="0"/>
        </a:spcBef>
        <a:spcAft>
          <a:spcPct val="0"/>
        </a:spcAft>
        <a:defRPr sz="4100">
          <a:solidFill>
            <a:schemeClr val="tx2"/>
          </a:solidFill>
          <a:latin typeface="Arial" charset="0"/>
        </a:defRPr>
      </a:lvl8pPr>
      <a:lvl9pPr marL="1666510" algn="ctr" rtl="0" fontAlgn="base">
        <a:spcBef>
          <a:spcPct val="0"/>
        </a:spcBef>
        <a:spcAft>
          <a:spcPct val="0"/>
        </a:spcAft>
        <a:defRPr sz="4100">
          <a:solidFill>
            <a:schemeClr val="tx2"/>
          </a:solidFill>
          <a:latin typeface="Arial" charset="0"/>
        </a:defRPr>
      </a:lvl9pPr>
    </p:titleStyle>
    <p:bodyStyle>
      <a:lvl1pPr marL="312532" indent="-312532" algn="l" rtl="0" eaLnBrk="0" fontAlgn="base" hangingPunct="0">
        <a:spcBef>
          <a:spcPct val="20000"/>
        </a:spcBef>
        <a:spcAft>
          <a:spcPct val="0"/>
        </a:spcAft>
        <a:buChar char="•"/>
        <a:defRPr sz="3000">
          <a:solidFill>
            <a:schemeClr val="tx1"/>
          </a:solidFill>
          <a:latin typeface="+mn-lt"/>
          <a:ea typeface="+mn-ea"/>
          <a:cs typeface="+mn-cs"/>
        </a:defRPr>
      </a:lvl1pPr>
      <a:lvl2pPr marL="676984" indent="-260392" algn="l" rtl="0" eaLnBrk="0" fontAlgn="base" hangingPunct="0">
        <a:spcBef>
          <a:spcPct val="20000"/>
        </a:spcBef>
        <a:spcAft>
          <a:spcPct val="0"/>
        </a:spcAft>
        <a:buChar char="–"/>
        <a:defRPr sz="2600">
          <a:solidFill>
            <a:schemeClr val="tx1"/>
          </a:solidFill>
          <a:latin typeface="+mn-lt"/>
        </a:defRPr>
      </a:lvl2pPr>
      <a:lvl3pPr marL="1041473" indent="-208297" algn="l" rtl="0" eaLnBrk="0" fontAlgn="base" hangingPunct="0">
        <a:spcBef>
          <a:spcPct val="20000"/>
        </a:spcBef>
        <a:spcAft>
          <a:spcPct val="0"/>
        </a:spcAft>
        <a:buChar char="•"/>
        <a:defRPr sz="2200">
          <a:solidFill>
            <a:schemeClr val="tx1"/>
          </a:solidFill>
          <a:latin typeface="+mn-lt"/>
        </a:defRPr>
      </a:lvl3pPr>
      <a:lvl4pPr marL="1458072" indent="-208297" algn="l" rtl="0" eaLnBrk="0" fontAlgn="base" hangingPunct="0">
        <a:spcBef>
          <a:spcPct val="20000"/>
        </a:spcBef>
        <a:spcAft>
          <a:spcPct val="0"/>
        </a:spcAft>
        <a:buChar char="–"/>
        <a:defRPr sz="1900">
          <a:solidFill>
            <a:schemeClr val="tx1"/>
          </a:solidFill>
          <a:latin typeface="+mn-lt"/>
        </a:defRPr>
      </a:lvl4pPr>
      <a:lvl5pPr marL="1874725" indent="-208297" algn="l" rtl="0" eaLnBrk="0" fontAlgn="base" hangingPunct="0">
        <a:spcBef>
          <a:spcPct val="20000"/>
        </a:spcBef>
        <a:spcAft>
          <a:spcPct val="0"/>
        </a:spcAft>
        <a:buChar char="»"/>
        <a:defRPr sz="1900">
          <a:solidFill>
            <a:schemeClr val="tx1"/>
          </a:solidFill>
          <a:latin typeface="+mn-lt"/>
        </a:defRPr>
      </a:lvl5pPr>
      <a:lvl6pPr marL="2291310" indent="-208297" algn="l" rtl="0" fontAlgn="base">
        <a:spcBef>
          <a:spcPct val="20000"/>
        </a:spcBef>
        <a:spcAft>
          <a:spcPct val="0"/>
        </a:spcAft>
        <a:buChar char="»"/>
        <a:defRPr sz="1900">
          <a:solidFill>
            <a:schemeClr val="tx1"/>
          </a:solidFill>
          <a:latin typeface="+mn-lt"/>
        </a:defRPr>
      </a:lvl6pPr>
      <a:lvl7pPr marL="2708014" indent="-208297" algn="l" rtl="0" fontAlgn="base">
        <a:spcBef>
          <a:spcPct val="20000"/>
        </a:spcBef>
        <a:spcAft>
          <a:spcPct val="0"/>
        </a:spcAft>
        <a:buChar char="»"/>
        <a:defRPr sz="1900">
          <a:solidFill>
            <a:schemeClr val="tx1"/>
          </a:solidFill>
          <a:latin typeface="+mn-lt"/>
        </a:defRPr>
      </a:lvl7pPr>
      <a:lvl8pPr marL="3124417" indent="-208297" algn="l" rtl="0" fontAlgn="base">
        <a:spcBef>
          <a:spcPct val="20000"/>
        </a:spcBef>
        <a:spcAft>
          <a:spcPct val="0"/>
        </a:spcAft>
        <a:buChar char="»"/>
        <a:defRPr sz="1900">
          <a:solidFill>
            <a:schemeClr val="tx1"/>
          </a:solidFill>
          <a:latin typeface="+mn-lt"/>
        </a:defRPr>
      </a:lvl8pPr>
      <a:lvl9pPr marL="3541100" indent="-208297" algn="l" rtl="0" fontAlgn="base">
        <a:spcBef>
          <a:spcPct val="20000"/>
        </a:spcBef>
        <a:spcAft>
          <a:spcPct val="0"/>
        </a:spcAft>
        <a:buChar char="»"/>
        <a:defRPr sz="1900">
          <a:solidFill>
            <a:schemeClr val="tx1"/>
          </a:solidFill>
          <a:latin typeface="+mn-lt"/>
        </a:defRPr>
      </a:lvl9pPr>
    </p:bodyStyle>
    <p:otherStyle>
      <a:defPPr>
        <a:defRPr lang="en-US"/>
      </a:defPPr>
      <a:lvl1pPr marL="0" algn="l" defTabSz="833206" rtl="0" eaLnBrk="1" latinLnBrk="0" hangingPunct="1">
        <a:defRPr sz="1700" kern="1200">
          <a:solidFill>
            <a:schemeClr val="tx1"/>
          </a:solidFill>
          <a:latin typeface="+mn-lt"/>
          <a:ea typeface="+mn-ea"/>
          <a:cs typeface="+mn-cs"/>
        </a:defRPr>
      </a:lvl1pPr>
      <a:lvl2pPr marL="416574" algn="l" defTabSz="833206" rtl="0" eaLnBrk="1" latinLnBrk="0" hangingPunct="1">
        <a:defRPr sz="1700" kern="1200">
          <a:solidFill>
            <a:schemeClr val="tx1"/>
          </a:solidFill>
          <a:latin typeface="+mn-lt"/>
          <a:ea typeface="+mn-ea"/>
          <a:cs typeface="+mn-cs"/>
        </a:defRPr>
      </a:lvl2pPr>
      <a:lvl3pPr marL="833206" algn="l" defTabSz="833206" rtl="0" eaLnBrk="1" latinLnBrk="0" hangingPunct="1">
        <a:defRPr sz="1700" kern="1200">
          <a:solidFill>
            <a:schemeClr val="tx1"/>
          </a:solidFill>
          <a:latin typeface="+mn-lt"/>
          <a:ea typeface="+mn-ea"/>
          <a:cs typeface="+mn-cs"/>
        </a:defRPr>
      </a:lvl3pPr>
      <a:lvl4pPr marL="1249808" algn="l" defTabSz="833206" rtl="0" eaLnBrk="1" latinLnBrk="0" hangingPunct="1">
        <a:defRPr sz="1700" kern="1200">
          <a:solidFill>
            <a:schemeClr val="tx1"/>
          </a:solidFill>
          <a:latin typeface="+mn-lt"/>
          <a:ea typeface="+mn-ea"/>
          <a:cs typeface="+mn-cs"/>
        </a:defRPr>
      </a:lvl4pPr>
      <a:lvl5pPr marL="1666510" algn="l" defTabSz="833206" rtl="0" eaLnBrk="1" latinLnBrk="0" hangingPunct="1">
        <a:defRPr sz="1700" kern="1200">
          <a:solidFill>
            <a:schemeClr val="tx1"/>
          </a:solidFill>
          <a:latin typeface="+mn-lt"/>
          <a:ea typeface="+mn-ea"/>
          <a:cs typeface="+mn-cs"/>
        </a:defRPr>
      </a:lvl5pPr>
      <a:lvl6pPr marL="2082937" algn="l" defTabSz="833206" rtl="0" eaLnBrk="1" latinLnBrk="0" hangingPunct="1">
        <a:defRPr sz="1700" kern="1200">
          <a:solidFill>
            <a:schemeClr val="tx1"/>
          </a:solidFill>
          <a:latin typeface="+mn-lt"/>
          <a:ea typeface="+mn-ea"/>
          <a:cs typeface="+mn-cs"/>
        </a:defRPr>
      </a:lvl6pPr>
      <a:lvl7pPr marL="2499600" algn="l" defTabSz="833206" rtl="0" eaLnBrk="1" latinLnBrk="0" hangingPunct="1">
        <a:defRPr sz="1700" kern="1200">
          <a:solidFill>
            <a:schemeClr val="tx1"/>
          </a:solidFill>
          <a:latin typeface="+mn-lt"/>
          <a:ea typeface="+mn-ea"/>
          <a:cs typeface="+mn-cs"/>
        </a:defRPr>
      </a:lvl7pPr>
      <a:lvl8pPr marL="2916191" algn="l" defTabSz="833206" rtl="0" eaLnBrk="1" latinLnBrk="0" hangingPunct="1">
        <a:defRPr sz="1700" kern="1200">
          <a:solidFill>
            <a:schemeClr val="tx1"/>
          </a:solidFill>
          <a:latin typeface="+mn-lt"/>
          <a:ea typeface="+mn-ea"/>
          <a:cs typeface="+mn-cs"/>
        </a:defRPr>
      </a:lvl8pPr>
      <a:lvl9pPr marL="3332804" algn="l" defTabSz="833206"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10" tIns="41722" rIns="83410" bIns="4172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10" tIns="41722" rIns="83410" bIns="417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88"/>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10" tIns="41722" rIns="83410" bIns="41722" numCol="1" anchor="t" anchorCtr="0" compatLnSpc="1">
            <a:prstTxWarp prst="textNoShape">
              <a:avLst/>
            </a:prstTxWarp>
          </a:bodyPr>
          <a:lstStyle>
            <a:lvl1pPr>
              <a:defRPr sz="1300"/>
            </a:lvl1pPr>
          </a:lstStyle>
          <a:p>
            <a:pPr defTabSz="890347"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88"/>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10" tIns="41722" rIns="83410" bIns="41722" numCol="1" anchor="t" anchorCtr="0" compatLnSpc="1">
            <a:prstTxWarp prst="textNoShape">
              <a:avLst/>
            </a:prstTxWarp>
          </a:bodyPr>
          <a:lstStyle>
            <a:lvl1pPr algn="ctr">
              <a:defRPr sz="1300"/>
            </a:lvl1pPr>
          </a:lstStyle>
          <a:p>
            <a:pPr defTabSz="890347"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88"/>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10" tIns="41722" rIns="83410" bIns="41722" numCol="1" anchor="t" anchorCtr="0" compatLnSpc="1">
            <a:prstTxWarp prst="textNoShape">
              <a:avLst/>
            </a:prstTxWarp>
          </a:bodyPr>
          <a:lstStyle>
            <a:lvl1pPr algn="r">
              <a:defRPr sz="1300"/>
            </a:lvl1pPr>
          </a:lstStyle>
          <a:p>
            <a:pPr defTabSz="890347" fontAlgn="base">
              <a:spcBef>
                <a:spcPct val="0"/>
              </a:spcBef>
              <a:spcAft>
                <a:spcPct val="0"/>
              </a:spcAft>
              <a:defRPr/>
            </a:pPr>
            <a:fld id="{7619861D-5AD6-440A-8014-D47C9CE61DBC}" type="slidenum">
              <a:rPr lang="en-US" altLang="en-US" smtClean="0">
                <a:solidFill>
                  <a:srgbClr val="000000"/>
                </a:solidFill>
              </a:rPr>
              <a:pPr defTabSz="890347"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529231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6855" algn="ctr" rtl="0" fontAlgn="base">
        <a:spcBef>
          <a:spcPct val="0"/>
        </a:spcBef>
        <a:spcAft>
          <a:spcPct val="0"/>
        </a:spcAft>
        <a:defRPr sz="4100">
          <a:solidFill>
            <a:schemeClr val="tx2"/>
          </a:solidFill>
          <a:latin typeface="Arial" charset="0"/>
        </a:defRPr>
      </a:lvl6pPr>
      <a:lvl7pPr marL="833755" algn="ctr" rtl="0" fontAlgn="base">
        <a:spcBef>
          <a:spcPct val="0"/>
        </a:spcBef>
        <a:spcAft>
          <a:spcPct val="0"/>
        </a:spcAft>
        <a:defRPr sz="4100">
          <a:solidFill>
            <a:schemeClr val="tx2"/>
          </a:solidFill>
          <a:latin typeface="Arial" charset="0"/>
        </a:defRPr>
      </a:lvl7pPr>
      <a:lvl8pPr marL="1250648" algn="ctr" rtl="0" fontAlgn="base">
        <a:spcBef>
          <a:spcPct val="0"/>
        </a:spcBef>
        <a:spcAft>
          <a:spcPct val="0"/>
        </a:spcAft>
        <a:defRPr sz="4100">
          <a:solidFill>
            <a:schemeClr val="tx2"/>
          </a:solidFill>
          <a:latin typeface="Arial" charset="0"/>
        </a:defRPr>
      </a:lvl8pPr>
      <a:lvl9pPr marL="1667620" algn="ctr" rtl="0" fontAlgn="base">
        <a:spcBef>
          <a:spcPct val="0"/>
        </a:spcBef>
        <a:spcAft>
          <a:spcPct val="0"/>
        </a:spcAft>
        <a:defRPr sz="4100">
          <a:solidFill>
            <a:schemeClr val="tx2"/>
          </a:solidFill>
          <a:latin typeface="Arial" charset="0"/>
        </a:defRPr>
      </a:lvl9pPr>
    </p:titleStyle>
    <p:bodyStyle>
      <a:lvl1pPr marL="312749" indent="-312749" algn="l" rtl="0" eaLnBrk="0" fontAlgn="base" hangingPunct="0">
        <a:spcBef>
          <a:spcPct val="20000"/>
        </a:spcBef>
        <a:spcAft>
          <a:spcPct val="0"/>
        </a:spcAft>
        <a:buChar char="•"/>
        <a:defRPr sz="3000">
          <a:solidFill>
            <a:schemeClr val="tx1"/>
          </a:solidFill>
          <a:latin typeface="+mn-lt"/>
          <a:ea typeface="+mn-ea"/>
          <a:cs typeface="+mn-cs"/>
        </a:defRPr>
      </a:lvl1pPr>
      <a:lvl2pPr marL="677437" indent="-260570" algn="l" rtl="0" eaLnBrk="0" fontAlgn="base" hangingPunct="0">
        <a:spcBef>
          <a:spcPct val="20000"/>
        </a:spcBef>
        <a:spcAft>
          <a:spcPct val="0"/>
        </a:spcAft>
        <a:buChar char="–"/>
        <a:defRPr sz="2600">
          <a:solidFill>
            <a:schemeClr val="tx1"/>
          </a:solidFill>
          <a:latin typeface="+mn-lt"/>
        </a:defRPr>
      </a:lvl2pPr>
      <a:lvl3pPr marL="1042182" indent="-208439" algn="l" rtl="0" eaLnBrk="0" fontAlgn="base" hangingPunct="0">
        <a:spcBef>
          <a:spcPct val="20000"/>
        </a:spcBef>
        <a:spcAft>
          <a:spcPct val="0"/>
        </a:spcAft>
        <a:buChar char="•"/>
        <a:defRPr sz="2200">
          <a:solidFill>
            <a:schemeClr val="tx1"/>
          </a:solidFill>
          <a:latin typeface="+mn-lt"/>
        </a:defRPr>
      </a:lvl3pPr>
      <a:lvl4pPr marL="1459054" indent="-208439" algn="l" rtl="0" eaLnBrk="0" fontAlgn="base" hangingPunct="0">
        <a:spcBef>
          <a:spcPct val="20000"/>
        </a:spcBef>
        <a:spcAft>
          <a:spcPct val="0"/>
        </a:spcAft>
        <a:buChar char="–"/>
        <a:defRPr sz="1900">
          <a:solidFill>
            <a:schemeClr val="tx1"/>
          </a:solidFill>
          <a:latin typeface="+mn-lt"/>
        </a:defRPr>
      </a:lvl4pPr>
      <a:lvl5pPr marL="1875976" indent="-208439" algn="l" rtl="0" eaLnBrk="0" fontAlgn="base" hangingPunct="0">
        <a:spcBef>
          <a:spcPct val="20000"/>
        </a:spcBef>
        <a:spcAft>
          <a:spcPct val="0"/>
        </a:spcAft>
        <a:buChar char="»"/>
        <a:defRPr sz="1900">
          <a:solidFill>
            <a:schemeClr val="tx1"/>
          </a:solidFill>
          <a:latin typeface="+mn-lt"/>
        </a:defRPr>
      </a:lvl5pPr>
      <a:lvl6pPr marL="2292842" indent="-208439" algn="l" rtl="0" fontAlgn="base">
        <a:spcBef>
          <a:spcPct val="20000"/>
        </a:spcBef>
        <a:spcAft>
          <a:spcPct val="0"/>
        </a:spcAft>
        <a:buChar char="»"/>
        <a:defRPr sz="1900">
          <a:solidFill>
            <a:schemeClr val="tx1"/>
          </a:solidFill>
          <a:latin typeface="+mn-lt"/>
        </a:defRPr>
      </a:lvl6pPr>
      <a:lvl7pPr marL="2709832" indent="-208439" algn="l" rtl="0" fontAlgn="base">
        <a:spcBef>
          <a:spcPct val="20000"/>
        </a:spcBef>
        <a:spcAft>
          <a:spcPct val="0"/>
        </a:spcAft>
        <a:buChar char="»"/>
        <a:defRPr sz="1900">
          <a:solidFill>
            <a:schemeClr val="tx1"/>
          </a:solidFill>
          <a:latin typeface="+mn-lt"/>
        </a:defRPr>
      </a:lvl7pPr>
      <a:lvl8pPr marL="3126518" indent="-208439" algn="l" rtl="0" fontAlgn="base">
        <a:spcBef>
          <a:spcPct val="20000"/>
        </a:spcBef>
        <a:spcAft>
          <a:spcPct val="0"/>
        </a:spcAft>
        <a:buChar char="»"/>
        <a:defRPr sz="1900">
          <a:solidFill>
            <a:schemeClr val="tx1"/>
          </a:solidFill>
          <a:latin typeface="+mn-lt"/>
        </a:defRPr>
      </a:lvl8pPr>
      <a:lvl9pPr marL="3543478" indent="-208439" algn="l" rtl="0" fontAlgn="base">
        <a:spcBef>
          <a:spcPct val="20000"/>
        </a:spcBef>
        <a:spcAft>
          <a:spcPct val="0"/>
        </a:spcAft>
        <a:buChar char="»"/>
        <a:defRPr sz="1900">
          <a:solidFill>
            <a:schemeClr val="tx1"/>
          </a:solidFill>
          <a:latin typeface="+mn-lt"/>
        </a:defRPr>
      </a:lvl9pPr>
    </p:bodyStyle>
    <p:otherStyle>
      <a:defPPr>
        <a:defRPr lang="en-US"/>
      </a:defPPr>
      <a:lvl1pPr marL="0" algn="l" defTabSz="833755" rtl="0" eaLnBrk="1" latinLnBrk="0" hangingPunct="1">
        <a:defRPr sz="1700" kern="1200">
          <a:solidFill>
            <a:schemeClr val="tx1"/>
          </a:solidFill>
          <a:latin typeface="+mn-lt"/>
          <a:ea typeface="+mn-ea"/>
          <a:cs typeface="+mn-cs"/>
        </a:defRPr>
      </a:lvl1pPr>
      <a:lvl2pPr marL="416855" algn="l" defTabSz="833755" rtl="0" eaLnBrk="1" latinLnBrk="0" hangingPunct="1">
        <a:defRPr sz="1700" kern="1200">
          <a:solidFill>
            <a:schemeClr val="tx1"/>
          </a:solidFill>
          <a:latin typeface="+mn-lt"/>
          <a:ea typeface="+mn-ea"/>
          <a:cs typeface="+mn-cs"/>
        </a:defRPr>
      </a:lvl2pPr>
      <a:lvl3pPr marL="833755" algn="l" defTabSz="833755" rtl="0" eaLnBrk="1" latinLnBrk="0" hangingPunct="1">
        <a:defRPr sz="1700" kern="1200">
          <a:solidFill>
            <a:schemeClr val="tx1"/>
          </a:solidFill>
          <a:latin typeface="+mn-lt"/>
          <a:ea typeface="+mn-ea"/>
          <a:cs typeface="+mn-cs"/>
        </a:defRPr>
      </a:lvl3pPr>
      <a:lvl4pPr marL="1250648" algn="l" defTabSz="833755" rtl="0" eaLnBrk="1" latinLnBrk="0" hangingPunct="1">
        <a:defRPr sz="1700" kern="1200">
          <a:solidFill>
            <a:schemeClr val="tx1"/>
          </a:solidFill>
          <a:latin typeface="+mn-lt"/>
          <a:ea typeface="+mn-ea"/>
          <a:cs typeface="+mn-cs"/>
        </a:defRPr>
      </a:lvl4pPr>
      <a:lvl5pPr marL="1667620" algn="l" defTabSz="833755" rtl="0" eaLnBrk="1" latinLnBrk="0" hangingPunct="1">
        <a:defRPr sz="1700" kern="1200">
          <a:solidFill>
            <a:schemeClr val="tx1"/>
          </a:solidFill>
          <a:latin typeface="+mn-lt"/>
          <a:ea typeface="+mn-ea"/>
          <a:cs typeface="+mn-cs"/>
        </a:defRPr>
      </a:lvl5pPr>
      <a:lvl6pPr marL="2084347" algn="l" defTabSz="833755" rtl="0" eaLnBrk="1" latinLnBrk="0" hangingPunct="1">
        <a:defRPr sz="1700" kern="1200">
          <a:solidFill>
            <a:schemeClr val="tx1"/>
          </a:solidFill>
          <a:latin typeface="+mn-lt"/>
          <a:ea typeface="+mn-ea"/>
          <a:cs typeface="+mn-cs"/>
        </a:defRPr>
      </a:lvl6pPr>
      <a:lvl7pPr marL="2501270" algn="l" defTabSz="833755" rtl="0" eaLnBrk="1" latinLnBrk="0" hangingPunct="1">
        <a:defRPr sz="1700" kern="1200">
          <a:solidFill>
            <a:schemeClr val="tx1"/>
          </a:solidFill>
          <a:latin typeface="+mn-lt"/>
          <a:ea typeface="+mn-ea"/>
          <a:cs typeface="+mn-cs"/>
        </a:defRPr>
      </a:lvl7pPr>
      <a:lvl8pPr marL="2918165" algn="l" defTabSz="833755" rtl="0" eaLnBrk="1" latinLnBrk="0" hangingPunct="1">
        <a:defRPr sz="1700" kern="1200">
          <a:solidFill>
            <a:schemeClr val="tx1"/>
          </a:solidFill>
          <a:latin typeface="+mn-lt"/>
          <a:ea typeface="+mn-ea"/>
          <a:cs typeface="+mn-cs"/>
        </a:defRPr>
      </a:lvl8pPr>
      <a:lvl9pPr marL="3335052" algn="l" defTabSz="833755"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65" y="274521"/>
            <a:ext cx="8230213"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754" rIns="83473" bIns="4175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6965" y="1600421"/>
            <a:ext cx="8230213" cy="45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754" rIns="83473" bIns="4175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616" y="6245088"/>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754" rIns="83473" bIns="41754" numCol="1" anchor="t" anchorCtr="0" compatLnSpc="1">
            <a:prstTxWarp prst="textNoShape">
              <a:avLst/>
            </a:prstTxWarp>
          </a:bodyPr>
          <a:lstStyle>
            <a:lvl1pPr>
              <a:defRPr sz="1300"/>
            </a:lvl1pPr>
          </a:lstStyle>
          <a:p>
            <a:pPr defTabSz="891053"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661" y="6245088"/>
            <a:ext cx="2894680"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754" rIns="83473" bIns="41754" numCol="1" anchor="t" anchorCtr="0" compatLnSpc="1">
            <a:prstTxWarp prst="textNoShape">
              <a:avLst/>
            </a:prstTxWarp>
          </a:bodyPr>
          <a:lstStyle>
            <a:lvl1pPr algn="ctr">
              <a:defRPr sz="1300"/>
            </a:lvl1pPr>
          </a:lstStyle>
          <a:p>
            <a:pPr defTabSz="891053"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616" y="6245088"/>
            <a:ext cx="2134213" cy="47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754" rIns="83473" bIns="41754" numCol="1" anchor="t" anchorCtr="0" compatLnSpc="1">
            <a:prstTxWarp prst="textNoShape">
              <a:avLst/>
            </a:prstTxWarp>
          </a:bodyPr>
          <a:lstStyle>
            <a:lvl1pPr algn="r">
              <a:defRPr sz="1300"/>
            </a:lvl1pPr>
          </a:lstStyle>
          <a:p>
            <a:pPr defTabSz="891053" fontAlgn="base">
              <a:spcBef>
                <a:spcPct val="0"/>
              </a:spcBef>
              <a:spcAft>
                <a:spcPct val="0"/>
              </a:spcAft>
              <a:defRPr/>
            </a:pPr>
            <a:fld id="{7619861D-5AD6-440A-8014-D47C9CE61DBC}" type="slidenum">
              <a:rPr lang="en-US" altLang="en-US" smtClean="0">
                <a:solidFill>
                  <a:srgbClr val="000000"/>
                </a:solidFill>
              </a:rPr>
              <a:pPr defTabSz="89105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11991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7181" algn="ctr" rtl="0" fontAlgn="base">
        <a:spcBef>
          <a:spcPct val="0"/>
        </a:spcBef>
        <a:spcAft>
          <a:spcPct val="0"/>
        </a:spcAft>
        <a:defRPr sz="4100">
          <a:solidFill>
            <a:schemeClr val="tx2"/>
          </a:solidFill>
          <a:latin typeface="Arial" charset="0"/>
        </a:defRPr>
      </a:lvl6pPr>
      <a:lvl7pPr marL="834400" algn="ctr" rtl="0" fontAlgn="base">
        <a:spcBef>
          <a:spcPct val="0"/>
        </a:spcBef>
        <a:spcAft>
          <a:spcPct val="0"/>
        </a:spcAft>
        <a:defRPr sz="4100">
          <a:solidFill>
            <a:schemeClr val="tx2"/>
          </a:solidFill>
          <a:latin typeface="Arial" charset="0"/>
        </a:defRPr>
      </a:lvl7pPr>
      <a:lvl8pPr marL="1251616" algn="ctr" rtl="0" fontAlgn="base">
        <a:spcBef>
          <a:spcPct val="0"/>
        </a:spcBef>
        <a:spcAft>
          <a:spcPct val="0"/>
        </a:spcAft>
        <a:defRPr sz="4100">
          <a:solidFill>
            <a:schemeClr val="tx2"/>
          </a:solidFill>
          <a:latin typeface="Arial" charset="0"/>
        </a:defRPr>
      </a:lvl8pPr>
      <a:lvl9pPr marL="1668910" algn="ctr" rtl="0" fontAlgn="base">
        <a:spcBef>
          <a:spcPct val="0"/>
        </a:spcBef>
        <a:spcAft>
          <a:spcPct val="0"/>
        </a:spcAft>
        <a:defRPr sz="4100">
          <a:solidFill>
            <a:schemeClr val="tx2"/>
          </a:solidFill>
          <a:latin typeface="Arial" charset="0"/>
        </a:defRPr>
      </a:lvl9pPr>
    </p:titleStyle>
    <p:bodyStyle>
      <a:lvl1pPr marL="312996" indent="-312996" algn="l" rtl="0" eaLnBrk="0" fontAlgn="base" hangingPunct="0">
        <a:spcBef>
          <a:spcPct val="20000"/>
        </a:spcBef>
        <a:spcAft>
          <a:spcPct val="0"/>
        </a:spcAft>
        <a:buChar char="•"/>
        <a:defRPr sz="3000">
          <a:solidFill>
            <a:schemeClr val="tx1"/>
          </a:solidFill>
          <a:latin typeface="+mn-lt"/>
          <a:ea typeface="+mn-ea"/>
          <a:cs typeface="+mn-cs"/>
        </a:defRPr>
      </a:lvl1pPr>
      <a:lvl2pPr marL="677968" indent="-260774" algn="l" rtl="0" eaLnBrk="0" fontAlgn="base" hangingPunct="0">
        <a:spcBef>
          <a:spcPct val="20000"/>
        </a:spcBef>
        <a:spcAft>
          <a:spcPct val="0"/>
        </a:spcAft>
        <a:buChar char="–"/>
        <a:defRPr sz="2600">
          <a:solidFill>
            <a:schemeClr val="tx1"/>
          </a:solidFill>
          <a:latin typeface="+mn-lt"/>
        </a:defRPr>
      </a:lvl2pPr>
      <a:lvl3pPr marL="1043003" indent="-208601" algn="l" rtl="0" eaLnBrk="0" fontAlgn="base" hangingPunct="0">
        <a:spcBef>
          <a:spcPct val="20000"/>
        </a:spcBef>
        <a:spcAft>
          <a:spcPct val="0"/>
        </a:spcAft>
        <a:buChar char="•"/>
        <a:defRPr sz="2200">
          <a:solidFill>
            <a:schemeClr val="tx1"/>
          </a:solidFill>
          <a:latin typeface="+mn-lt"/>
        </a:defRPr>
      </a:lvl3pPr>
      <a:lvl4pPr marL="1460203" indent="-208601" algn="l" rtl="0" eaLnBrk="0" fontAlgn="base" hangingPunct="0">
        <a:spcBef>
          <a:spcPct val="20000"/>
        </a:spcBef>
        <a:spcAft>
          <a:spcPct val="0"/>
        </a:spcAft>
        <a:buChar char="–"/>
        <a:defRPr sz="1900">
          <a:solidFill>
            <a:schemeClr val="tx1"/>
          </a:solidFill>
          <a:latin typeface="+mn-lt"/>
        </a:defRPr>
      </a:lvl4pPr>
      <a:lvl5pPr marL="1877446" indent="-208601" algn="l" rtl="0" eaLnBrk="0" fontAlgn="base" hangingPunct="0">
        <a:spcBef>
          <a:spcPct val="20000"/>
        </a:spcBef>
        <a:spcAft>
          <a:spcPct val="0"/>
        </a:spcAft>
        <a:buChar char="»"/>
        <a:defRPr sz="1900">
          <a:solidFill>
            <a:schemeClr val="tx1"/>
          </a:solidFill>
          <a:latin typeface="+mn-lt"/>
        </a:defRPr>
      </a:lvl5pPr>
      <a:lvl6pPr marL="2294638" indent="-208601" algn="l" rtl="0" fontAlgn="base">
        <a:spcBef>
          <a:spcPct val="20000"/>
        </a:spcBef>
        <a:spcAft>
          <a:spcPct val="0"/>
        </a:spcAft>
        <a:buChar char="»"/>
        <a:defRPr sz="1900">
          <a:solidFill>
            <a:schemeClr val="tx1"/>
          </a:solidFill>
          <a:latin typeface="+mn-lt"/>
        </a:defRPr>
      </a:lvl6pPr>
      <a:lvl7pPr marL="2711938" indent="-208601" algn="l" rtl="0" fontAlgn="base">
        <a:spcBef>
          <a:spcPct val="20000"/>
        </a:spcBef>
        <a:spcAft>
          <a:spcPct val="0"/>
        </a:spcAft>
        <a:buChar char="»"/>
        <a:defRPr sz="1900">
          <a:solidFill>
            <a:schemeClr val="tx1"/>
          </a:solidFill>
          <a:latin typeface="+mn-lt"/>
        </a:defRPr>
      </a:lvl7pPr>
      <a:lvl8pPr marL="3128996" indent="-208601" algn="l" rtl="0" fontAlgn="base">
        <a:spcBef>
          <a:spcPct val="20000"/>
        </a:spcBef>
        <a:spcAft>
          <a:spcPct val="0"/>
        </a:spcAft>
        <a:buChar char="»"/>
        <a:defRPr sz="1900">
          <a:solidFill>
            <a:schemeClr val="tx1"/>
          </a:solidFill>
          <a:latin typeface="+mn-lt"/>
        </a:defRPr>
      </a:lvl8pPr>
      <a:lvl9pPr marL="3546252" indent="-208601" algn="l" rtl="0" fontAlgn="base">
        <a:spcBef>
          <a:spcPct val="20000"/>
        </a:spcBef>
        <a:spcAft>
          <a:spcPct val="0"/>
        </a:spcAft>
        <a:buChar char="»"/>
        <a:defRPr sz="1900">
          <a:solidFill>
            <a:schemeClr val="tx1"/>
          </a:solidFill>
          <a:latin typeface="+mn-lt"/>
        </a:defRPr>
      </a:lvl9pPr>
    </p:bodyStyle>
    <p:otherStyle>
      <a:defPPr>
        <a:defRPr lang="en-US"/>
      </a:defPPr>
      <a:lvl1pPr marL="0" algn="l" defTabSz="834400" rtl="0" eaLnBrk="1" latinLnBrk="0" hangingPunct="1">
        <a:defRPr sz="1700" kern="1200">
          <a:solidFill>
            <a:schemeClr val="tx1"/>
          </a:solidFill>
          <a:latin typeface="+mn-lt"/>
          <a:ea typeface="+mn-ea"/>
          <a:cs typeface="+mn-cs"/>
        </a:defRPr>
      </a:lvl1pPr>
      <a:lvl2pPr marL="417181" algn="l" defTabSz="834400" rtl="0" eaLnBrk="1" latinLnBrk="0" hangingPunct="1">
        <a:defRPr sz="1700" kern="1200">
          <a:solidFill>
            <a:schemeClr val="tx1"/>
          </a:solidFill>
          <a:latin typeface="+mn-lt"/>
          <a:ea typeface="+mn-ea"/>
          <a:cs typeface="+mn-cs"/>
        </a:defRPr>
      </a:lvl2pPr>
      <a:lvl3pPr marL="834400" algn="l" defTabSz="834400" rtl="0" eaLnBrk="1" latinLnBrk="0" hangingPunct="1">
        <a:defRPr sz="1700" kern="1200">
          <a:solidFill>
            <a:schemeClr val="tx1"/>
          </a:solidFill>
          <a:latin typeface="+mn-lt"/>
          <a:ea typeface="+mn-ea"/>
          <a:cs typeface="+mn-cs"/>
        </a:defRPr>
      </a:lvl3pPr>
      <a:lvl4pPr marL="1251616" algn="l" defTabSz="834400" rtl="0" eaLnBrk="1" latinLnBrk="0" hangingPunct="1">
        <a:defRPr sz="1700" kern="1200">
          <a:solidFill>
            <a:schemeClr val="tx1"/>
          </a:solidFill>
          <a:latin typeface="+mn-lt"/>
          <a:ea typeface="+mn-ea"/>
          <a:cs typeface="+mn-cs"/>
        </a:defRPr>
      </a:lvl4pPr>
      <a:lvl5pPr marL="1668910" algn="l" defTabSz="834400" rtl="0" eaLnBrk="1" latinLnBrk="0" hangingPunct="1">
        <a:defRPr sz="1700" kern="1200">
          <a:solidFill>
            <a:schemeClr val="tx1"/>
          </a:solidFill>
          <a:latin typeface="+mn-lt"/>
          <a:ea typeface="+mn-ea"/>
          <a:cs typeface="+mn-cs"/>
        </a:defRPr>
      </a:lvl5pPr>
      <a:lvl6pPr marL="2085996" algn="l" defTabSz="834400" rtl="0" eaLnBrk="1" latinLnBrk="0" hangingPunct="1">
        <a:defRPr sz="1700" kern="1200">
          <a:solidFill>
            <a:schemeClr val="tx1"/>
          </a:solidFill>
          <a:latin typeface="+mn-lt"/>
          <a:ea typeface="+mn-ea"/>
          <a:cs typeface="+mn-cs"/>
        </a:defRPr>
      </a:lvl6pPr>
      <a:lvl7pPr marL="2503224" algn="l" defTabSz="834400" rtl="0" eaLnBrk="1" latinLnBrk="0" hangingPunct="1">
        <a:defRPr sz="1700" kern="1200">
          <a:solidFill>
            <a:schemeClr val="tx1"/>
          </a:solidFill>
          <a:latin typeface="+mn-lt"/>
          <a:ea typeface="+mn-ea"/>
          <a:cs typeface="+mn-cs"/>
        </a:defRPr>
      </a:lvl7pPr>
      <a:lvl8pPr marL="2920456" algn="l" defTabSz="834400" rtl="0" eaLnBrk="1" latinLnBrk="0" hangingPunct="1">
        <a:defRPr sz="1700" kern="1200">
          <a:solidFill>
            <a:schemeClr val="tx1"/>
          </a:solidFill>
          <a:latin typeface="+mn-lt"/>
          <a:ea typeface="+mn-ea"/>
          <a:cs typeface="+mn-cs"/>
        </a:defRPr>
      </a:lvl8pPr>
      <a:lvl9pPr marL="3337658" algn="l" defTabSz="8344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5.jpeg"/><Relationship Id="rId5" Type="http://schemas.openxmlformats.org/officeDocument/2006/relationships/hyperlink" Target="http://www.google.com/url?sa=i&amp;rct=j&amp;q=&amp;esrc=s&amp;frm=1&amp;source=images&amp;cd=&amp;cad=rja&amp;docid=2vQya-ORdXV_eM&amp;tbnid=Ojo9xnqaAr1-2M:&amp;ved=0CAUQjRw&amp;url=http://www.textbookleague.org/111nord.htm&amp;ei=IuIbUr-6Eo7i4AOX4oCwAg&amp;psig=AFQjCNF_IbeATVEbgL2c3lmrU84WfOupkw&amp;ust=1377645383427046"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567"/>
            <a:ext cx="8458200" cy="588914"/>
          </a:xfrm>
          <a:prstGeom prst="rect">
            <a:avLst/>
          </a:prstGeom>
          <a:noFill/>
        </p:spPr>
        <p:txBody>
          <a:bodyPr wrap="square" lIns="88866" tIns="44483" rIns="88866" bIns="44483" rtlCol="0">
            <a:spAutoFit/>
          </a:bodyPr>
          <a:lstStyle/>
          <a:p>
            <a:r>
              <a:rPr lang="en-US" sz="3200" dirty="0"/>
              <a:t>American Government Honors EOC Review</a:t>
            </a:r>
          </a:p>
        </p:txBody>
      </p:sp>
    </p:spTree>
    <p:extLst>
      <p:ext uri="{BB962C8B-B14F-4D97-AF65-F5344CB8AC3E}">
        <p14:creationId xmlns:p14="http://schemas.microsoft.com/office/powerpoint/2010/main" val="301211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73594" y="480157"/>
            <a:ext cx="9070406" cy="33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64" tIns="41754" rIns="83464" bIns="41754">
            <a:spAutoFit/>
          </a:bodyPr>
          <a:lstStyle/>
          <a:p>
            <a:pPr algn="ctr" defTabSz="834400" fontAlgn="base">
              <a:spcBef>
                <a:spcPct val="0"/>
              </a:spcBef>
              <a:spcAft>
                <a:spcPct val="0"/>
              </a:spcAft>
            </a:pPr>
            <a:r>
              <a:rPr lang="en-US" altLang="en-US" sz="3000">
                <a:solidFill>
                  <a:srgbClr val="000000"/>
                </a:solidFill>
              </a:rPr>
              <a:t>Principals of American Democracy</a:t>
            </a:r>
          </a:p>
          <a:p>
            <a:pPr algn="ctr" defTabSz="834400" fontAlgn="base">
              <a:spcBef>
                <a:spcPct val="0"/>
              </a:spcBef>
              <a:spcAft>
                <a:spcPct val="0"/>
              </a:spcAft>
              <a:buFontTx/>
              <a:buChar char="•"/>
            </a:pPr>
            <a:r>
              <a:rPr lang="en-US" altLang="en-US" sz="3000">
                <a:solidFill>
                  <a:srgbClr val="000000"/>
                </a:solidFill>
              </a:rPr>
              <a:t>Worth of the individual-freedom, responsibility, reliance, achievement.</a:t>
            </a:r>
          </a:p>
          <a:p>
            <a:pPr algn="ctr" defTabSz="834400" fontAlgn="base">
              <a:spcBef>
                <a:spcPct val="0"/>
              </a:spcBef>
              <a:spcAft>
                <a:spcPct val="0"/>
              </a:spcAft>
              <a:buFontTx/>
              <a:buChar char="•"/>
            </a:pPr>
            <a:r>
              <a:rPr lang="en-US" altLang="en-US" sz="3000">
                <a:solidFill>
                  <a:srgbClr val="000000"/>
                </a:solidFill>
              </a:rPr>
              <a:t>Rule of law-Everyone is subject to the rules/laws</a:t>
            </a:r>
          </a:p>
          <a:p>
            <a:pPr algn="ctr" defTabSz="834400" fontAlgn="base">
              <a:spcBef>
                <a:spcPct val="0"/>
              </a:spcBef>
              <a:spcAft>
                <a:spcPct val="0"/>
              </a:spcAft>
              <a:buFontTx/>
              <a:buChar char="•"/>
            </a:pPr>
            <a:r>
              <a:rPr lang="en-US" altLang="en-US" sz="3000">
                <a:solidFill>
                  <a:srgbClr val="000000"/>
                </a:solidFill>
              </a:rPr>
              <a:t>Majority Rule/Minority Rights-decisions are made by the majority BUT minority rights must be protected.  </a:t>
            </a:r>
          </a:p>
        </p:txBody>
      </p:sp>
    </p:spTree>
    <p:extLst>
      <p:ext uri="{BB962C8B-B14F-4D97-AF65-F5344CB8AC3E}">
        <p14:creationId xmlns:p14="http://schemas.microsoft.com/office/powerpoint/2010/main" val="204991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31520" y="526571"/>
            <a:ext cx="7033260" cy="205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a:solidFill>
                  <a:srgbClr val="000000"/>
                </a:solidFill>
                <a:latin typeface="Times New Roman" pitchFamily="18" charset="0"/>
              </a:rPr>
              <a:t>The basic notions of ordered government, limited government and, representative government can be traced to several landmark documents in English history.</a:t>
            </a:r>
            <a:endParaRPr lang="en-US" altLang="en-US">
              <a:solidFill>
                <a:srgbClr val="000000"/>
              </a:solidFill>
            </a:endParaRPr>
          </a:p>
        </p:txBody>
      </p:sp>
      <p:sp>
        <p:nvSpPr>
          <p:cNvPr id="5123" name="Text Box 3"/>
          <p:cNvSpPr txBox="1">
            <a:spLocks noChangeArrowheads="1"/>
          </p:cNvSpPr>
          <p:nvPr/>
        </p:nvSpPr>
        <p:spPr bwMode="auto">
          <a:xfrm>
            <a:off x="1817370" y="3501926"/>
            <a:ext cx="5669280" cy="255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The Magna Carta</a:t>
            </a:r>
          </a:p>
          <a:p>
            <a:pPr defTabSz="891053" eaLnBrk="1" fontAlgn="base" hangingPunct="1">
              <a:spcBef>
                <a:spcPct val="0"/>
              </a:spcBef>
              <a:spcAft>
                <a:spcPct val="0"/>
              </a:spcAft>
              <a:buNone/>
            </a:pPr>
            <a:endParaRPr lang="en-US" altLang="en-US">
              <a:solidFill>
                <a:srgbClr val="000000"/>
              </a:solidFill>
              <a:latin typeface="Times New Roman" pitchFamily="18" charset="0"/>
            </a:endParaRPr>
          </a:p>
          <a:p>
            <a:pPr defTabSz="891053"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The Petition of Right</a:t>
            </a:r>
          </a:p>
          <a:p>
            <a:pPr defTabSz="891053" eaLnBrk="1" fontAlgn="base" hangingPunct="1">
              <a:spcBef>
                <a:spcPct val="0"/>
              </a:spcBef>
              <a:spcAft>
                <a:spcPct val="0"/>
              </a:spcAft>
              <a:buNone/>
            </a:pPr>
            <a:endParaRPr lang="en-US" altLang="en-US">
              <a:solidFill>
                <a:srgbClr val="000000"/>
              </a:solidFill>
              <a:latin typeface="Times New Roman" pitchFamily="18" charset="0"/>
            </a:endParaRPr>
          </a:p>
          <a:p>
            <a:pPr defTabSz="891053"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The English Bill of Rights</a:t>
            </a:r>
            <a:endParaRPr lang="en-US" altLang="en-US">
              <a:solidFill>
                <a:srgbClr val="000000"/>
              </a:solidFill>
            </a:endParaRPr>
          </a:p>
        </p:txBody>
      </p:sp>
    </p:spTree>
    <p:extLst>
      <p:ext uri="{BB962C8B-B14F-4D97-AF65-F5344CB8AC3E}">
        <p14:creationId xmlns:p14="http://schemas.microsoft.com/office/powerpoint/2010/main" val="332798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74324" y="453735"/>
            <a:ext cx="8614410" cy="255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a:solidFill>
                  <a:srgbClr val="000000"/>
                </a:solidFill>
                <a:latin typeface="Times New Roman" pitchFamily="18" charset="0"/>
              </a:rPr>
              <a:t>In 1760, when George III came to the throne, Britain began to deal more firmly with the colonies.  Restrictive trading acts were expanded and enforced.  New taxes were imposed, mostly to support British troops in North America.</a:t>
            </a:r>
            <a:endParaRPr lang="en-US" altLang="en-US">
              <a:solidFill>
                <a:srgbClr val="000000"/>
              </a:solidFill>
            </a:endParaRPr>
          </a:p>
        </p:txBody>
      </p:sp>
      <p:pic>
        <p:nvPicPr>
          <p:cNvPr id="17411" name="Picture 3" descr="georg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4" y="4082407"/>
            <a:ext cx="3036570" cy="255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Box 1"/>
          <p:cNvSpPr txBox="1">
            <a:spLocks noChangeArrowheads="1"/>
          </p:cNvSpPr>
          <p:nvPr/>
        </p:nvSpPr>
        <p:spPr bwMode="auto">
          <a:xfrm>
            <a:off x="1188821" y="4445094"/>
            <a:ext cx="2151952" cy="36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1800">
                <a:solidFill>
                  <a:srgbClr val="000000"/>
                </a:solidFill>
              </a:rPr>
              <a:t>TO pay for the war!</a:t>
            </a:r>
          </a:p>
        </p:txBody>
      </p:sp>
    </p:spTree>
    <p:extLst>
      <p:ext uri="{BB962C8B-B14F-4D97-AF65-F5344CB8AC3E}">
        <p14:creationId xmlns:p14="http://schemas.microsoft.com/office/powerpoint/2010/main" val="371721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4E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1466" y="290381"/>
            <a:ext cx="8427720" cy="11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400">
                <a:solidFill>
                  <a:srgbClr val="000000"/>
                </a:solidFill>
                <a:latin typeface="Times New Roman" pitchFamily="18" charset="0"/>
              </a:rPr>
              <a:t>Congress named a committee of five - Benjamin Franklin, John Adams, Roger Sherman, Robert Livingston, and Thomas Jefferson - to prepare a proclamation of independence.</a:t>
            </a:r>
            <a:endParaRPr lang="en-US" altLang="en-US" sz="2400">
              <a:solidFill>
                <a:srgbClr val="000000"/>
              </a:solidFill>
            </a:endParaRPr>
          </a:p>
        </p:txBody>
      </p:sp>
      <p:pic>
        <p:nvPicPr>
          <p:cNvPr id="26627" name="Picture 3" descr="frankl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4" y="1814285"/>
            <a:ext cx="1466850" cy="138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
          <p:cNvSpPr txBox="1">
            <a:spLocks noChangeArrowheads="1"/>
          </p:cNvSpPr>
          <p:nvPr/>
        </p:nvSpPr>
        <p:spPr bwMode="auto">
          <a:xfrm>
            <a:off x="708660" y="3169046"/>
            <a:ext cx="1729740" cy="8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400">
                <a:solidFill>
                  <a:srgbClr val="000000"/>
                </a:solidFill>
                <a:latin typeface="Times New Roman" pitchFamily="18" charset="0"/>
              </a:rPr>
              <a:t>Benjamin Franklin</a:t>
            </a:r>
            <a:endParaRPr lang="en-US" altLang="en-US" sz="2400">
              <a:solidFill>
                <a:srgbClr val="000000"/>
              </a:solidFill>
            </a:endParaRPr>
          </a:p>
        </p:txBody>
      </p:sp>
      <p:pic>
        <p:nvPicPr>
          <p:cNvPr id="26629" name="Picture 5" descr="JohnAdam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330" y="1787073"/>
            <a:ext cx="1508760" cy="141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p:cNvSpPr txBox="1">
            <a:spLocks noChangeArrowheads="1"/>
          </p:cNvSpPr>
          <p:nvPr/>
        </p:nvSpPr>
        <p:spPr bwMode="auto">
          <a:xfrm>
            <a:off x="3669030" y="3169046"/>
            <a:ext cx="1295400" cy="8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400">
                <a:solidFill>
                  <a:srgbClr val="000000"/>
                </a:solidFill>
                <a:latin typeface="Times New Roman" pitchFamily="18" charset="0"/>
              </a:rPr>
              <a:t>John Adams</a:t>
            </a:r>
            <a:endParaRPr lang="en-US" altLang="en-US" sz="2400">
              <a:solidFill>
                <a:srgbClr val="000000"/>
              </a:solidFill>
            </a:endParaRPr>
          </a:p>
        </p:txBody>
      </p:sp>
      <p:pic>
        <p:nvPicPr>
          <p:cNvPr id="26631" name="Picture 7" descr="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960" y="1796153"/>
            <a:ext cx="1564006" cy="145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2" name="Text Box 8"/>
          <p:cNvSpPr txBox="1">
            <a:spLocks noChangeArrowheads="1"/>
          </p:cNvSpPr>
          <p:nvPr/>
        </p:nvSpPr>
        <p:spPr bwMode="auto">
          <a:xfrm>
            <a:off x="6286500" y="3232540"/>
            <a:ext cx="2034540" cy="8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400">
                <a:solidFill>
                  <a:srgbClr val="000000"/>
                </a:solidFill>
                <a:latin typeface="Times New Roman" pitchFamily="18" charset="0"/>
              </a:rPr>
              <a:t>Roger Sherman</a:t>
            </a:r>
            <a:endParaRPr lang="en-US" altLang="en-US" sz="2400">
              <a:solidFill>
                <a:srgbClr val="000000"/>
              </a:solidFill>
            </a:endParaRPr>
          </a:p>
        </p:txBody>
      </p:sp>
      <p:pic>
        <p:nvPicPr>
          <p:cNvPr id="26633" name="Picture 9" descr="180px-Robert_Livingston_(1746-18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4996" y="4145837"/>
            <a:ext cx="1537334" cy="14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Text Box 10"/>
          <p:cNvSpPr txBox="1">
            <a:spLocks noChangeArrowheads="1"/>
          </p:cNvSpPr>
          <p:nvPr/>
        </p:nvSpPr>
        <p:spPr bwMode="auto">
          <a:xfrm>
            <a:off x="1605916" y="5560887"/>
            <a:ext cx="2236470" cy="8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400">
                <a:solidFill>
                  <a:srgbClr val="000000"/>
                </a:solidFill>
                <a:latin typeface="Times New Roman" pitchFamily="18" charset="0"/>
              </a:rPr>
              <a:t>Robert Livingston</a:t>
            </a:r>
            <a:endParaRPr lang="en-US" altLang="en-US" sz="2400">
              <a:solidFill>
                <a:srgbClr val="000000"/>
              </a:solidFill>
            </a:endParaRPr>
          </a:p>
        </p:txBody>
      </p:sp>
      <p:pic>
        <p:nvPicPr>
          <p:cNvPr id="26635" name="Picture 11" descr="Thomas%20Jefferson%2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6046" y="4425541"/>
            <a:ext cx="1590674" cy="143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6" name="Text Box 12"/>
          <p:cNvSpPr txBox="1">
            <a:spLocks noChangeArrowheads="1"/>
          </p:cNvSpPr>
          <p:nvPr/>
        </p:nvSpPr>
        <p:spPr bwMode="auto">
          <a:xfrm>
            <a:off x="6473190" y="5957001"/>
            <a:ext cx="1661160" cy="8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400">
                <a:solidFill>
                  <a:srgbClr val="000000"/>
                </a:solidFill>
                <a:latin typeface="Times New Roman" pitchFamily="18" charset="0"/>
              </a:rPr>
              <a:t>Thomas Jefferson</a:t>
            </a:r>
            <a:endParaRPr lang="en-US" altLang="en-US" sz="2400">
              <a:solidFill>
                <a:srgbClr val="000000"/>
              </a:solidFill>
            </a:endParaRPr>
          </a:p>
        </p:txBody>
      </p:sp>
      <p:sp>
        <p:nvSpPr>
          <p:cNvPr id="2" name="5-Point Star 1"/>
          <p:cNvSpPr/>
          <p:nvPr/>
        </p:nvSpPr>
        <p:spPr>
          <a:xfrm>
            <a:off x="5330190" y="4650637"/>
            <a:ext cx="1097280" cy="8708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lIns="89158" tIns="44624" rIns="89158" bIns="44624" anchor="ctr"/>
          <a:lstStyle/>
          <a:p>
            <a:pPr algn="ctr" defTabSz="891053" fontAlgn="base">
              <a:spcBef>
                <a:spcPct val="0"/>
              </a:spcBef>
              <a:spcAft>
                <a:spcPct val="0"/>
              </a:spcAft>
              <a:defRPr/>
            </a:pPr>
            <a:endParaRPr lang="en-US">
              <a:solidFill>
                <a:srgbClr val="FF0000"/>
              </a:solidFill>
            </a:endParaRPr>
          </a:p>
        </p:txBody>
      </p:sp>
    </p:spTree>
    <p:extLst>
      <p:ext uri="{BB962C8B-B14F-4D97-AF65-F5344CB8AC3E}">
        <p14:creationId xmlns:p14="http://schemas.microsoft.com/office/powerpoint/2010/main" val="92485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182880" y="453774"/>
            <a:ext cx="8869680" cy="526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dirty="0">
                <a:solidFill>
                  <a:srgbClr val="000000"/>
                </a:solidFill>
                <a:latin typeface="Times New Roman" pitchFamily="18" charset="0"/>
              </a:rPr>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having its foundation on such principles and organizing its powers in such form, as to them shall seem most likely to effect their Safety and Happiness."</a:t>
            </a:r>
            <a:endParaRPr lang="en-US" altLang="en-US" sz="2800" dirty="0">
              <a:solidFill>
                <a:srgbClr val="000000"/>
              </a:solidFill>
            </a:endParaRPr>
          </a:p>
        </p:txBody>
      </p:sp>
    </p:spTree>
    <p:extLst>
      <p:ext uri="{BB962C8B-B14F-4D97-AF65-F5344CB8AC3E}">
        <p14:creationId xmlns:p14="http://schemas.microsoft.com/office/powerpoint/2010/main" val="1471289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38150" y="275353"/>
            <a:ext cx="8176260" cy="267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The Articles of Confederation established a "firm league of friendship" among the States.  Each State kept:</a:t>
            </a:r>
          </a:p>
          <a:p>
            <a:pPr algn="ctr" defTabSz="891053" eaLnBrk="1" fontAlgn="base" hangingPunct="1">
              <a:spcBef>
                <a:spcPct val="0"/>
              </a:spcBef>
              <a:spcAft>
                <a:spcPct val="0"/>
              </a:spcAft>
              <a:buNone/>
            </a:pPr>
            <a:r>
              <a:rPr lang="en-US" altLang="en-US" sz="2800">
                <a:solidFill>
                  <a:srgbClr val="000000"/>
                </a:solidFill>
                <a:latin typeface="Times New Roman" pitchFamily="18" charset="0"/>
              </a:rPr>
              <a:t>	"its sovereignty, freedom, and independence, and every Power, Jurisdiction, and right....not expressly delegated to the United States, in Congress assembled"</a:t>
            </a:r>
            <a:endParaRPr lang="en-US" altLang="en-US" sz="2800">
              <a:solidFill>
                <a:srgbClr val="000000"/>
              </a:solidFill>
            </a:endParaRPr>
          </a:p>
        </p:txBody>
      </p:sp>
      <p:sp>
        <p:nvSpPr>
          <p:cNvPr id="33795" name="Text Box 3"/>
          <p:cNvSpPr txBox="1">
            <a:spLocks noChangeArrowheads="1"/>
          </p:cNvSpPr>
          <p:nvPr/>
        </p:nvSpPr>
        <p:spPr bwMode="auto">
          <a:xfrm>
            <a:off x="438150" y="4953097"/>
            <a:ext cx="8176260"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Basically, the States came together "for their common defense, the security of their Liberties, and their mutual and general welfare."</a:t>
            </a:r>
            <a:endParaRPr lang="en-US" altLang="en-US" sz="2800">
              <a:solidFill>
                <a:srgbClr val="000000"/>
              </a:solidFill>
            </a:endParaRPr>
          </a:p>
        </p:txBody>
      </p:sp>
      <p:pic>
        <p:nvPicPr>
          <p:cNvPr id="33796" name="Picture 4" descr="handshak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970" y="3335265"/>
            <a:ext cx="3459480" cy="16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18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272540" y="175475"/>
            <a:ext cx="6256020" cy="40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000" b="1">
                <a:solidFill>
                  <a:srgbClr val="000000"/>
                </a:solidFill>
                <a:latin typeface="Times New Roman" pitchFamily="18" charset="0"/>
              </a:rPr>
              <a:t>Weaknesses of the Articles of Confederation</a:t>
            </a:r>
            <a:endParaRPr lang="en-US" altLang="en-US" sz="2000">
              <a:solidFill>
                <a:srgbClr val="000000"/>
              </a:solidFill>
            </a:endParaRPr>
          </a:p>
        </p:txBody>
      </p:sp>
      <p:sp>
        <p:nvSpPr>
          <p:cNvPr id="39939" name="Text Box 3"/>
          <p:cNvSpPr txBox="1">
            <a:spLocks noChangeArrowheads="1"/>
          </p:cNvSpPr>
          <p:nvPr/>
        </p:nvSpPr>
        <p:spPr bwMode="auto">
          <a:xfrm>
            <a:off x="548640" y="2122842"/>
            <a:ext cx="8359140" cy="378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Font typeface="Symbol" pitchFamily="18" charset="2"/>
              <a:buChar char="·"/>
            </a:pPr>
            <a:r>
              <a:rPr lang="en-US" altLang="en-US" sz="2400">
                <a:solidFill>
                  <a:srgbClr val="000000"/>
                </a:solidFill>
                <a:latin typeface="Times New Roman" pitchFamily="18" charset="0"/>
              </a:rPr>
              <a:t>Congress did not have the power to tax (it could only raise money by borrowing it and by ASKING the States for funds)</a:t>
            </a:r>
          </a:p>
          <a:p>
            <a:pPr defTabSz="891053" eaLnBrk="1" fontAlgn="base" hangingPunct="1">
              <a:spcBef>
                <a:spcPct val="0"/>
              </a:spcBef>
              <a:spcAft>
                <a:spcPct val="0"/>
              </a:spcAft>
              <a:buFont typeface="Symbol" pitchFamily="18" charset="2"/>
              <a:buChar char="·"/>
            </a:pPr>
            <a:r>
              <a:rPr lang="en-US" altLang="en-US" sz="2400">
                <a:solidFill>
                  <a:srgbClr val="000000"/>
                </a:solidFill>
                <a:latin typeface="Times New Roman" pitchFamily="18" charset="0"/>
              </a:rPr>
              <a:t>Congress also did not have the power to regulate trade between the States.</a:t>
            </a:r>
          </a:p>
          <a:p>
            <a:pPr defTabSz="891053" eaLnBrk="1" fontAlgn="base" hangingPunct="1">
              <a:spcBef>
                <a:spcPct val="0"/>
              </a:spcBef>
              <a:spcAft>
                <a:spcPct val="0"/>
              </a:spcAft>
              <a:buFont typeface="Symbol" pitchFamily="18" charset="2"/>
              <a:buChar char="·"/>
            </a:pPr>
            <a:r>
              <a:rPr lang="en-US" altLang="en-US" sz="2400" u="sng">
                <a:solidFill>
                  <a:srgbClr val="000000"/>
                </a:solidFill>
                <a:latin typeface="Times New Roman" pitchFamily="18" charset="0"/>
              </a:rPr>
              <a:t>Congress also had no power to MAKE the States obey the Articles</a:t>
            </a:r>
          </a:p>
          <a:p>
            <a:pPr defTabSz="891053" eaLnBrk="1" fontAlgn="base" hangingPunct="1">
              <a:spcBef>
                <a:spcPct val="0"/>
              </a:spcBef>
              <a:spcAft>
                <a:spcPct val="0"/>
              </a:spcAft>
              <a:buFont typeface="Symbol" pitchFamily="18" charset="2"/>
              <a:buChar char="·"/>
            </a:pPr>
            <a:r>
              <a:rPr lang="en-US" altLang="en-US" sz="2400">
                <a:solidFill>
                  <a:srgbClr val="000000"/>
                </a:solidFill>
                <a:latin typeface="Times New Roman" pitchFamily="18" charset="0"/>
              </a:rPr>
              <a:t>Finally the Articles could only be changed with the consent of all 13 of the State legislatures - this proved to be an impossible task;  not one amendment was ever added to the Articles of Confederation</a:t>
            </a:r>
            <a:endParaRPr lang="en-US" altLang="en-US" sz="2400">
              <a:solidFill>
                <a:srgbClr val="000000"/>
              </a:solidFill>
            </a:endParaRPr>
          </a:p>
        </p:txBody>
      </p:sp>
      <p:sp>
        <p:nvSpPr>
          <p:cNvPr id="39940" name="Text Box 4"/>
          <p:cNvSpPr txBox="1">
            <a:spLocks noChangeArrowheads="1"/>
          </p:cNvSpPr>
          <p:nvPr/>
        </p:nvSpPr>
        <p:spPr bwMode="auto">
          <a:xfrm>
            <a:off x="175260" y="747177"/>
            <a:ext cx="8884920" cy="8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400">
                <a:solidFill>
                  <a:srgbClr val="000000"/>
                </a:solidFill>
                <a:latin typeface="Times New Roman" pitchFamily="18" charset="0"/>
              </a:rPr>
              <a:t>Several important powers of Congress were missing in the Articles of Confederations kept Congress from governing effectively.</a:t>
            </a:r>
            <a:endParaRPr lang="en-US" altLang="en-US" sz="2400">
              <a:solidFill>
                <a:srgbClr val="000000"/>
              </a:solidFill>
            </a:endParaRPr>
          </a:p>
        </p:txBody>
      </p:sp>
    </p:spTree>
    <p:extLst>
      <p:ext uri="{BB962C8B-B14F-4D97-AF65-F5344CB8AC3E}">
        <p14:creationId xmlns:p14="http://schemas.microsoft.com/office/powerpoint/2010/main" val="3386847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695450" y="48484"/>
            <a:ext cx="5250180" cy="40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000" b="1">
                <a:solidFill>
                  <a:srgbClr val="000000"/>
                </a:solidFill>
                <a:latin typeface="Times New Roman" pitchFamily="18" charset="0"/>
              </a:rPr>
              <a:t>A Need For A Stronger Government</a:t>
            </a:r>
            <a:endParaRPr lang="en-US" altLang="en-US" sz="2000">
              <a:solidFill>
                <a:srgbClr val="000000"/>
              </a:solidFill>
            </a:endParaRPr>
          </a:p>
        </p:txBody>
      </p:sp>
      <p:sp>
        <p:nvSpPr>
          <p:cNvPr id="43011" name="Text Box 4"/>
          <p:cNvSpPr txBox="1">
            <a:spLocks noChangeArrowheads="1"/>
          </p:cNvSpPr>
          <p:nvPr/>
        </p:nvSpPr>
        <p:spPr bwMode="auto">
          <a:xfrm>
            <a:off x="211456" y="816520"/>
            <a:ext cx="8778240" cy="224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Problems cuz Articles of Confederation week, soon surfaced.  With a weak central government unable to act, the States began to bicker among each other, and  often refused to support the new central government.  War debts, poor economy, no money, states negotiating w foreign gov’t.  </a:t>
            </a:r>
            <a:endParaRPr lang="en-US" altLang="en-US" sz="2800">
              <a:solidFill>
                <a:srgbClr val="000000"/>
              </a:solidFill>
            </a:endParaRPr>
          </a:p>
        </p:txBody>
      </p:sp>
      <p:sp>
        <p:nvSpPr>
          <p:cNvPr id="43012" name="TextBox 1"/>
          <p:cNvSpPr txBox="1">
            <a:spLocks noChangeArrowheads="1"/>
          </p:cNvSpPr>
          <p:nvPr/>
        </p:nvSpPr>
        <p:spPr bwMode="auto">
          <a:xfrm>
            <a:off x="274417" y="6114240"/>
            <a:ext cx="5266457" cy="52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158" tIns="44624" rIns="89158" bIns="4462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891053" eaLnBrk="1" fontAlgn="base" hangingPunct="1">
              <a:spcBef>
                <a:spcPct val="0"/>
              </a:spcBef>
              <a:spcAft>
                <a:spcPct val="0"/>
              </a:spcAft>
            </a:pPr>
            <a:r>
              <a:rPr lang="en-US" altLang="en-US" sz="2800">
                <a:solidFill>
                  <a:srgbClr val="000000"/>
                </a:solidFill>
              </a:rPr>
              <a:t>Treaty of Paris 1783 ended war.</a:t>
            </a:r>
          </a:p>
        </p:txBody>
      </p:sp>
    </p:spTree>
    <p:extLst>
      <p:ext uri="{BB962C8B-B14F-4D97-AF65-F5344CB8AC3E}">
        <p14:creationId xmlns:p14="http://schemas.microsoft.com/office/powerpoint/2010/main" val="4249005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31470" y="381097"/>
            <a:ext cx="8519160"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12 of the 13 States, all but Rhode Island, sent delegates to Philadelphia, for what is now referred to as the Constitutional Convention</a:t>
            </a:r>
            <a:endParaRPr lang="en-US" altLang="en-US" sz="2800">
              <a:solidFill>
                <a:srgbClr val="000000"/>
              </a:solidFill>
            </a:endParaRPr>
          </a:p>
        </p:txBody>
      </p:sp>
      <p:sp>
        <p:nvSpPr>
          <p:cNvPr id="47107" name="Text Box 5"/>
          <p:cNvSpPr txBox="1">
            <a:spLocks noChangeArrowheads="1"/>
          </p:cNvSpPr>
          <p:nvPr/>
        </p:nvSpPr>
        <p:spPr bwMode="auto">
          <a:xfrm>
            <a:off x="316230" y="1832531"/>
            <a:ext cx="8488680"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800">
                <a:solidFill>
                  <a:srgbClr val="000000"/>
                </a:solidFill>
                <a:latin typeface="Times New Roman" pitchFamily="18" charset="0"/>
              </a:rPr>
              <a:t>55 Delegates from the States attended the convention.  The group of delegates who attended the Philadelphia Convention are known as the </a:t>
            </a:r>
            <a:r>
              <a:rPr lang="en-US" altLang="en-US" sz="2800" u="sng">
                <a:solidFill>
                  <a:srgbClr val="000000"/>
                </a:solidFill>
                <a:latin typeface="Times New Roman" pitchFamily="18" charset="0"/>
              </a:rPr>
              <a:t>Framers</a:t>
            </a:r>
            <a:r>
              <a:rPr lang="en-US" altLang="en-US" sz="2800">
                <a:solidFill>
                  <a:srgbClr val="000000"/>
                </a:solidFill>
                <a:latin typeface="Times New Roman" pitchFamily="18" charset="0"/>
              </a:rPr>
              <a:t> of the Constitution.</a:t>
            </a:r>
            <a:endParaRPr lang="en-US" altLang="en-US" sz="2800">
              <a:solidFill>
                <a:srgbClr val="000000"/>
              </a:solidFill>
            </a:endParaRPr>
          </a:p>
        </p:txBody>
      </p:sp>
      <p:sp>
        <p:nvSpPr>
          <p:cNvPr id="47108" name="Text Box 6"/>
          <p:cNvSpPr txBox="1">
            <a:spLocks noChangeArrowheads="1"/>
          </p:cNvSpPr>
          <p:nvPr/>
        </p:nvSpPr>
        <p:spPr bwMode="auto">
          <a:xfrm>
            <a:off x="266700" y="3719571"/>
            <a:ext cx="8587740" cy="267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800">
                <a:solidFill>
                  <a:srgbClr val="000000"/>
                </a:solidFill>
                <a:latin typeface="Times New Roman" pitchFamily="18" charset="0"/>
              </a:rPr>
              <a:t>The average age of the delegates was only, 42, and nearly half were only in their 30's.  Indeed, most of the real leaders were in that age group - James Madison was 36, Gouverneur Morris 35, Edmund Randolph 34, and Alexander Hamilton 32.  Benjamin Franklin was the oldest at 81.</a:t>
            </a:r>
            <a:endParaRPr lang="en-US" altLang="en-US" sz="2800">
              <a:solidFill>
                <a:srgbClr val="000000"/>
              </a:solidFill>
            </a:endParaRPr>
          </a:p>
        </p:txBody>
      </p:sp>
    </p:spTree>
    <p:extLst>
      <p:ext uri="{BB962C8B-B14F-4D97-AF65-F5344CB8AC3E}">
        <p14:creationId xmlns:p14="http://schemas.microsoft.com/office/powerpoint/2010/main" val="4061333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838314"/>
            <a:ext cx="5410200" cy="3106816"/>
          </a:xfrm>
          <a:prstGeom prst="rect">
            <a:avLst/>
          </a:prstGeom>
        </p:spPr>
        <p:txBody>
          <a:bodyPr wrap="square" lIns="89158" tIns="44624" rIns="89158" bIns="44624">
            <a:spAutoFit/>
          </a:bodyPr>
          <a:lstStyle/>
          <a:p>
            <a:pPr algn="ctr" defTabSz="891053" fontAlgn="base">
              <a:spcBef>
                <a:spcPct val="0"/>
              </a:spcBef>
              <a:spcAft>
                <a:spcPct val="0"/>
              </a:spcAft>
            </a:pPr>
            <a:r>
              <a:rPr lang="en-US" altLang="en-US" sz="2800" dirty="0">
                <a:solidFill>
                  <a:srgbClr val="000000"/>
                </a:solidFill>
                <a:latin typeface="Times New Roman" pitchFamily="18" charset="0"/>
              </a:rPr>
              <a:t>.  Most of what is known of the work of the convention comes from James Madison's voluminous </a:t>
            </a:r>
            <a:r>
              <a:rPr lang="en-US" altLang="en-US" sz="2800" i="1" dirty="0">
                <a:solidFill>
                  <a:srgbClr val="000000"/>
                </a:solidFill>
                <a:latin typeface="Times New Roman" pitchFamily="18" charset="0"/>
              </a:rPr>
              <a:t>Notes</a:t>
            </a:r>
            <a:r>
              <a:rPr lang="en-US" altLang="en-US" sz="2800" dirty="0">
                <a:solidFill>
                  <a:srgbClr val="000000"/>
                </a:solidFill>
                <a:latin typeface="Times New Roman" pitchFamily="18" charset="0"/>
              </a:rPr>
              <a:t>.  Madison contributed more to the Constitution than did any of the others, and was given the title</a:t>
            </a:r>
          </a:p>
          <a:p>
            <a:pPr algn="ctr" defTabSz="891053" fontAlgn="base">
              <a:spcBef>
                <a:spcPct val="0"/>
              </a:spcBef>
              <a:spcAft>
                <a:spcPct val="0"/>
              </a:spcAft>
            </a:pPr>
            <a:r>
              <a:rPr lang="en-US" altLang="en-US" sz="2800" dirty="0">
                <a:solidFill>
                  <a:srgbClr val="000000"/>
                </a:solidFill>
                <a:latin typeface="Times New Roman" pitchFamily="18" charset="0"/>
              </a:rPr>
              <a:t> "Father of the Constitution."</a:t>
            </a:r>
            <a:endParaRPr lang="en-US" altLang="en-US" sz="2800" dirty="0">
              <a:solidFill>
                <a:srgbClr val="000000"/>
              </a:solidFill>
              <a:latin typeface="Arial" pitchFamily="34" charset="0"/>
            </a:endParaRPr>
          </a:p>
        </p:txBody>
      </p:sp>
    </p:spTree>
    <p:extLst>
      <p:ext uri="{BB962C8B-B14F-4D97-AF65-F5344CB8AC3E}">
        <p14:creationId xmlns:p14="http://schemas.microsoft.com/office/powerpoint/2010/main" val="326713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75446" y="137265"/>
            <a:ext cx="5961078" cy="76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15" tIns="41615" rIns="83215" bIns="4161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200" b="1" u="sng">
                <a:solidFill>
                  <a:srgbClr val="000000"/>
                </a:solidFill>
                <a:latin typeface="Baskerville Old Face" pitchFamily="18" charset="0"/>
              </a:rPr>
              <a:t>Every kind of government has and exercises three basic kinds of power.</a:t>
            </a:r>
            <a:endParaRPr lang="en-US" altLang="en-US" sz="2200" b="1">
              <a:solidFill>
                <a:srgbClr val="000000"/>
              </a:solidFill>
              <a:latin typeface="Baskerville Old Face" pitchFamily="18" charset="0"/>
            </a:endParaRPr>
          </a:p>
        </p:txBody>
      </p:sp>
      <p:sp>
        <p:nvSpPr>
          <p:cNvPr id="7171" name="Text Box 3"/>
          <p:cNvSpPr txBox="1">
            <a:spLocks noChangeArrowheads="1"/>
          </p:cNvSpPr>
          <p:nvPr/>
        </p:nvSpPr>
        <p:spPr bwMode="auto">
          <a:xfrm>
            <a:off x="229980" y="950307"/>
            <a:ext cx="8684040" cy="106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15" tIns="41615" rIns="83215" bIns="4161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a:solidFill>
                  <a:srgbClr val="000000"/>
                </a:solidFill>
                <a:latin typeface="Baskerville Old Face" pitchFamily="18" charset="0"/>
              </a:rPr>
              <a:t>1.  Legislative power - the power to make law and to frame public policies  CONGRESS</a:t>
            </a:r>
          </a:p>
        </p:txBody>
      </p:sp>
      <p:sp>
        <p:nvSpPr>
          <p:cNvPr id="7172" name="Text Box 4"/>
          <p:cNvSpPr txBox="1">
            <a:spLocks noChangeArrowheads="1"/>
          </p:cNvSpPr>
          <p:nvPr/>
        </p:nvSpPr>
        <p:spPr bwMode="auto">
          <a:xfrm>
            <a:off x="229983" y="1988987"/>
            <a:ext cx="8463260" cy="106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15" tIns="41615" rIns="83215" bIns="4161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dirty="0">
                <a:solidFill>
                  <a:srgbClr val="000000"/>
                </a:solidFill>
                <a:latin typeface="Baskerville Old Face" pitchFamily="18" charset="0"/>
              </a:rPr>
              <a:t>2.  Executive power - the power to execute, enforce, and administer law  </a:t>
            </a:r>
            <a:r>
              <a:rPr lang="en-US" altLang="en-US" sz="2800" dirty="0">
                <a:solidFill>
                  <a:srgbClr val="000000"/>
                </a:solidFill>
                <a:latin typeface="Baskerville Old Face" pitchFamily="18" charset="0"/>
              </a:rPr>
              <a:t>PRESIDENT AND CABINET</a:t>
            </a:r>
          </a:p>
        </p:txBody>
      </p:sp>
      <p:sp>
        <p:nvSpPr>
          <p:cNvPr id="7173" name="Text Box 5"/>
          <p:cNvSpPr txBox="1">
            <a:spLocks noChangeArrowheads="1"/>
          </p:cNvSpPr>
          <p:nvPr/>
        </p:nvSpPr>
        <p:spPr bwMode="auto">
          <a:xfrm>
            <a:off x="229980" y="3153691"/>
            <a:ext cx="8684040" cy="156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15" tIns="41615" rIns="83215" bIns="4161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a:solidFill>
                  <a:srgbClr val="000000"/>
                </a:solidFill>
                <a:latin typeface="Baskerville Old Face" pitchFamily="18" charset="0"/>
              </a:rPr>
              <a:t>3.  Judicial power - the power to interpret laws, to determine their meaning and to settle disputes that arise within the society</a:t>
            </a:r>
            <a:r>
              <a:rPr lang="en-US" altLang="en-US" sz="2200">
                <a:solidFill>
                  <a:srgbClr val="000000"/>
                </a:solidFill>
                <a:latin typeface="Baskerville Old Face" pitchFamily="18" charset="0"/>
              </a:rPr>
              <a:t>. SUPREME COURT AND LOWER</a:t>
            </a:r>
          </a:p>
        </p:txBody>
      </p:sp>
      <p:sp>
        <p:nvSpPr>
          <p:cNvPr id="7174" name="Text Box 6"/>
          <p:cNvSpPr txBox="1">
            <a:spLocks noChangeArrowheads="1"/>
          </p:cNvSpPr>
          <p:nvPr/>
        </p:nvSpPr>
        <p:spPr bwMode="auto">
          <a:xfrm>
            <a:off x="194717" y="4597921"/>
            <a:ext cx="8684040" cy="205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15" tIns="41615" rIns="83215" bIns="4161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a:solidFill>
                  <a:srgbClr val="000000"/>
                </a:solidFill>
                <a:latin typeface="Baskerville Old Face" pitchFamily="18" charset="0"/>
              </a:rPr>
              <a:t>These powers of government are often outlined in a country's </a:t>
            </a:r>
            <a:r>
              <a:rPr lang="en-US" altLang="en-US" b="1" u="sng">
                <a:solidFill>
                  <a:srgbClr val="000000"/>
                </a:solidFill>
                <a:latin typeface="Baskerville Old Face" pitchFamily="18" charset="0"/>
              </a:rPr>
              <a:t>Constitution</a:t>
            </a:r>
            <a:r>
              <a:rPr lang="en-US" altLang="en-US">
                <a:solidFill>
                  <a:srgbClr val="000000"/>
                </a:solidFill>
                <a:latin typeface="Baskerville Old Face" pitchFamily="18" charset="0"/>
              </a:rPr>
              <a:t>, which is the body of fundamental laws setting out the principles, structures, and processes of a government.</a:t>
            </a:r>
          </a:p>
        </p:txBody>
      </p:sp>
    </p:spTree>
    <p:extLst>
      <p:ext uri="{BB962C8B-B14F-4D97-AF65-F5344CB8AC3E}">
        <p14:creationId xmlns:p14="http://schemas.microsoft.com/office/powerpoint/2010/main" val="175286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78130" y="16721"/>
            <a:ext cx="8679180" cy="11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400">
                <a:solidFill>
                  <a:srgbClr val="000000"/>
                </a:solidFill>
                <a:latin typeface="Times New Roman" pitchFamily="18" charset="0"/>
              </a:rPr>
              <a:t>The conflicts of power and representation were finally settled by a compromise suggested by the Connecticut delegation.  Under the </a:t>
            </a:r>
            <a:r>
              <a:rPr lang="en-US" altLang="en-US" sz="2400" u="sng">
                <a:solidFill>
                  <a:srgbClr val="000000"/>
                </a:solidFill>
                <a:latin typeface="Times New Roman" pitchFamily="18" charset="0"/>
              </a:rPr>
              <a:t>Connecticut Compromise</a:t>
            </a:r>
            <a:r>
              <a:rPr lang="en-US" altLang="en-US" sz="2400">
                <a:solidFill>
                  <a:srgbClr val="000000"/>
                </a:solidFill>
                <a:latin typeface="Times New Roman" pitchFamily="18" charset="0"/>
              </a:rPr>
              <a:t>, it was agreed that:</a:t>
            </a:r>
            <a:endParaRPr lang="en-US" altLang="en-US" sz="2400">
              <a:solidFill>
                <a:srgbClr val="000000"/>
              </a:solidFill>
            </a:endParaRPr>
          </a:p>
        </p:txBody>
      </p:sp>
      <p:sp>
        <p:nvSpPr>
          <p:cNvPr id="59395" name="Text Box 3"/>
          <p:cNvSpPr txBox="1">
            <a:spLocks noChangeArrowheads="1"/>
          </p:cNvSpPr>
          <p:nvPr/>
        </p:nvSpPr>
        <p:spPr bwMode="auto">
          <a:xfrm>
            <a:off x="232410" y="1418268"/>
            <a:ext cx="8679180" cy="52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Congress would be composed of two houses (bicameral).</a:t>
            </a:r>
            <a:endParaRPr lang="en-US" altLang="en-US" sz="2800">
              <a:solidFill>
                <a:srgbClr val="000000"/>
              </a:solidFill>
            </a:endParaRPr>
          </a:p>
        </p:txBody>
      </p:sp>
      <p:sp>
        <p:nvSpPr>
          <p:cNvPr id="59396" name="Line 4"/>
          <p:cNvSpPr>
            <a:spLocks noChangeShapeType="1"/>
          </p:cNvSpPr>
          <p:nvPr/>
        </p:nvSpPr>
        <p:spPr bwMode="auto">
          <a:xfrm flipH="1">
            <a:off x="2834640" y="2326830"/>
            <a:ext cx="754380" cy="544286"/>
          </a:xfrm>
          <a:prstGeom prst="line">
            <a:avLst/>
          </a:prstGeom>
          <a:noFill/>
          <a:ln w="38100">
            <a:solidFill>
              <a:srgbClr val="000000"/>
            </a:solidFill>
            <a:round/>
            <a:headEnd type="non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58" tIns="44624" rIns="89158" bIns="44624" anchor="ctr"/>
          <a:lstStyle/>
          <a:p>
            <a:pPr defTabSz="891053" fontAlgn="base">
              <a:spcBef>
                <a:spcPct val="0"/>
              </a:spcBef>
              <a:spcAft>
                <a:spcPct val="0"/>
              </a:spcAft>
            </a:pPr>
            <a:endParaRPr lang="en-US">
              <a:solidFill>
                <a:srgbClr val="000000"/>
              </a:solidFill>
            </a:endParaRPr>
          </a:p>
        </p:txBody>
      </p:sp>
      <p:sp>
        <p:nvSpPr>
          <p:cNvPr id="59397" name="Line 5"/>
          <p:cNvSpPr>
            <a:spLocks noChangeShapeType="1"/>
          </p:cNvSpPr>
          <p:nvPr/>
        </p:nvSpPr>
        <p:spPr bwMode="auto">
          <a:xfrm>
            <a:off x="5657854" y="2295215"/>
            <a:ext cx="674370" cy="517072"/>
          </a:xfrm>
          <a:prstGeom prst="line">
            <a:avLst/>
          </a:prstGeom>
          <a:noFill/>
          <a:ln w="38100">
            <a:solidFill>
              <a:srgbClr val="000000"/>
            </a:solidFill>
            <a:round/>
            <a:headEnd type="non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58" tIns="44624" rIns="89158" bIns="44624" anchor="ctr"/>
          <a:lstStyle/>
          <a:p>
            <a:pPr defTabSz="891053" fontAlgn="base">
              <a:spcBef>
                <a:spcPct val="0"/>
              </a:spcBef>
              <a:spcAft>
                <a:spcPct val="0"/>
              </a:spcAft>
            </a:pPr>
            <a:endParaRPr lang="en-US">
              <a:solidFill>
                <a:srgbClr val="000000"/>
              </a:solidFill>
            </a:endParaRPr>
          </a:p>
        </p:txBody>
      </p:sp>
      <p:sp>
        <p:nvSpPr>
          <p:cNvPr id="59398" name="Text Box 6"/>
          <p:cNvSpPr txBox="1">
            <a:spLocks noChangeArrowheads="1"/>
          </p:cNvSpPr>
          <p:nvPr/>
        </p:nvSpPr>
        <p:spPr bwMode="auto">
          <a:xfrm>
            <a:off x="116206" y="2750257"/>
            <a:ext cx="4021454"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Senate</a:t>
            </a:r>
          </a:p>
          <a:p>
            <a:pPr algn="ctr" defTabSz="891053" eaLnBrk="1" fontAlgn="base" hangingPunct="1">
              <a:spcBef>
                <a:spcPct val="0"/>
              </a:spcBef>
              <a:spcAft>
                <a:spcPct val="0"/>
              </a:spcAft>
              <a:buNone/>
            </a:pPr>
            <a:r>
              <a:rPr lang="en-US" altLang="en-US" sz="2800">
                <a:solidFill>
                  <a:srgbClr val="000000"/>
                </a:solidFill>
                <a:latin typeface="Times New Roman" pitchFamily="18" charset="0"/>
              </a:rPr>
              <a:t>Representation would be equal</a:t>
            </a:r>
            <a:endParaRPr lang="en-US" altLang="en-US" sz="2800">
              <a:solidFill>
                <a:srgbClr val="000000"/>
              </a:solidFill>
            </a:endParaRPr>
          </a:p>
        </p:txBody>
      </p:sp>
      <p:sp>
        <p:nvSpPr>
          <p:cNvPr id="59399" name="Text Box 7"/>
          <p:cNvSpPr txBox="1">
            <a:spLocks noChangeArrowheads="1"/>
          </p:cNvSpPr>
          <p:nvPr/>
        </p:nvSpPr>
        <p:spPr bwMode="auto">
          <a:xfrm>
            <a:off x="5204460" y="2326931"/>
            <a:ext cx="3747136"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House</a:t>
            </a:r>
          </a:p>
          <a:p>
            <a:pPr algn="ctr" defTabSz="891053" eaLnBrk="1" fontAlgn="base" hangingPunct="1">
              <a:spcBef>
                <a:spcPct val="0"/>
              </a:spcBef>
              <a:spcAft>
                <a:spcPct val="0"/>
              </a:spcAft>
              <a:buNone/>
            </a:pPr>
            <a:r>
              <a:rPr lang="en-US" altLang="en-US" sz="2800">
                <a:solidFill>
                  <a:srgbClr val="000000"/>
                </a:solidFill>
                <a:latin typeface="Times New Roman" pitchFamily="18" charset="0"/>
              </a:rPr>
              <a:t>Representation would be based upon population</a:t>
            </a:r>
            <a:endParaRPr lang="en-US" altLang="en-US" sz="2800">
              <a:solidFill>
                <a:srgbClr val="000000"/>
              </a:solidFill>
            </a:endParaRPr>
          </a:p>
        </p:txBody>
      </p:sp>
      <p:sp>
        <p:nvSpPr>
          <p:cNvPr id="59400" name="Text Box 8"/>
          <p:cNvSpPr txBox="1">
            <a:spLocks noChangeArrowheads="1"/>
          </p:cNvSpPr>
          <p:nvPr/>
        </p:nvSpPr>
        <p:spPr bwMode="auto">
          <a:xfrm>
            <a:off x="403860" y="4070157"/>
            <a:ext cx="8336280"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By combining basic features of the rival Virginia and New Jersey Plans, the conventions most serious dispute was resolved.</a:t>
            </a:r>
            <a:endParaRPr lang="en-US" altLang="en-US" sz="2800">
              <a:solidFill>
                <a:srgbClr val="000000"/>
              </a:solidFill>
            </a:endParaRPr>
          </a:p>
        </p:txBody>
      </p:sp>
      <p:sp>
        <p:nvSpPr>
          <p:cNvPr id="59401" name="Text Box 9"/>
          <p:cNvSpPr txBox="1">
            <a:spLocks noChangeArrowheads="1"/>
          </p:cNvSpPr>
          <p:nvPr/>
        </p:nvSpPr>
        <p:spPr bwMode="auto">
          <a:xfrm>
            <a:off x="203836" y="5388540"/>
            <a:ext cx="8679180" cy="138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800">
                <a:solidFill>
                  <a:srgbClr val="000000"/>
                </a:solidFill>
                <a:latin typeface="Times New Roman" pitchFamily="18" charset="0"/>
              </a:rPr>
              <a:t>The Connecticut Compromise was so pivotal to the writing of the Constitution that it has often been called …. </a:t>
            </a:r>
            <a:r>
              <a:rPr lang="en-US" altLang="en-US" sz="2800" b="1">
                <a:solidFill>
                  <a:srgbClr val="000000"/>
                </a:solidFill>
                <a:latin typeface="Times New Roman" pitchFamily="18" charset="0"/>
              </a:rPr>
              <a:t>The Great Compromise</a:t>
            </a:r>
            <a:endParaRPr lang="en-US" altLang="en-US" sz="2800">
              <a:solidFill>
                <a:srgbClr val="000000"/>
              </a:solidFill>
            </a:endParaRPr>
          </a:p>
        </p:txBody>
      </p:sp>
    </p:spTree>
    <p:extLst>
      <p:ext uri="{BB962C8B-B14F-4D97-AF65-F5344CB8AC3E}">
        <p14:creationId xmlns:p14="http://schemas.microsoft.com/office/powerpoint/2010/main" val="3295651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0418" name="Picture 2" descr="gr_comp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4" y="181428"/>
            <a:ext cx="8271510" cy="651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794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12420" y="184555"/>
            <a:ext cx="2278380" cy="31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1400">
                <a:solidFill>
                  <a:srgbClr val="000000"/>
                </a:solidFill>
                <a:latin typeface="Times New Roman" pitchFamily="18" charset="0"/>
              </a:rPr>
              <a:t>Other Compromises:</a:t>
            </a:r>
            <a:endParaRPr lang="en-US" altLang="en-US" sz="1400">
              <a:solidFill>
                <a:srgbClr val="000000"/>
              </a:solidFill>
            </a:endParaRPr>
          </a:p>
        </p:txBody>
      </p:sp>
      <p:pic>
        <p:nvPicPr>
          <p:cNvPr id="61443" name="Picture 3" descr="three_fifths_comp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598718"/>
            <a:ext cx="8138160" cy="595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Box 7"/>
          <p:cNvSpPr txBox="1">
            <a:spLocks noChangeArrowheads="1"/>
          </p:cNvSpPr>
          <p:nvPr/>
        </p:nvSpPr>
        <p:spPr bwMode="auto">
          <a:xfrm>
            <a:off x="3764280" y="202694"/>
            <a:ext cx="2849880" cy="40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2000">
                <a:solidFill>
                  <a:srgbClr val="000000"/>
                </a:solidFill>
                <a:latin typeface="Times New Roman" pitchFamily="18" charset="0"/>
              </a:rPr>
              <a:t>3/5th Compromise</a:t>
            </a:r>
            <a:endParaRPr lang="en-US" altLang="en-US" sz="2000">
              <a:solidFill>
                <a:srgbClr val="000000"/>
              </a:solidFill>
            </a:endParaRPr>
          </a:p>
        </p:txBody>
      </p:sp>
    </p:spTree>
    <p:extLst>
      <p:ext uri="{BB962C8B-B14F-4D97-AF65-F5344CB8AC3E}">
        <p14:creationId xmlns:p14="http://schemas.microsoft.com/office/powerpoint/2010/main" val="360555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82880" y="66617"/>
            <a:ext cx="8778240" cy="11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891053" eaLnBrk="1" fontAlgn="base" hangingPunct="1">
              <a:spcBef>
                <a:spcPct val="0"/>
              </a:spcBef>
              <a:spcAft>
                <a:spcPct val="0"/>
              </a:spcAft>
              <a:buNone/>
            </a:pPr>
            <a:r>
              <a:rPr lang="en-US" altLang="en-US" sz="2400">
                <a:solidFill>
                  <a:srgbClr val="000000"/>
                </a:solidFill>
                <a:latin typeface="Times New Roman" pitchFamily="18" charset="0"/>
              </a:rPr>
              <a:t>The Constitution was printed, circulated, and debated vigorously.  Two groups emerged in each of the States:  The</a:t>
            </a:r>
            <a:r>
              <a:rPr lang="en-US" altLang="en-US" sz="2400" b="1">
                <a:solidFill>
                  <a:srgbClr val="000000"/>
                </a:solidFill>
                <a:latin typeface="Times New Roman" pitchFamily="18" charset="0"/>
              </a:rPr>
              <a:t> Federalists</a:t>
            </a:r>
            <a:r>
              <a:rPr lang="en-US" altLang="en-US" sz="2400">
                <a:solidFill>
                  <a:srgbClr val="000000"/>
                </a:solidFill>
                <a:latin typeface="Times New Roman" pitchFamily="18" charset="0"/>
              </a:rPr>
              <a:t>, who favored ratification,  and the </a:t>
            </a:r>
            <a:r>
              <a:rPr lang="en-US" altLang="en-US" sz="2400" b="1">
                <a:solidFill>
                  <a:srgbClr val="000000"/>
                </a:solidFill>
                <a:latin typeface="Times New Roman" pitchFamily="18" charset="0"/>
              </a:rPr>
              <a:t>Anti-Federalists</a:t>
            </a:r>
            <a:r>
              <a:rPr lang="en-US" altLang="en-US" sz="2400">
                <a:solidFill>
                  <a:srgbClr val="000000"/>
                </a:solidFill>
                <a:latin typeface="Times New Roman" pitchFamily="18" charset="0"/>
              </a:rPr>
              <a:t> who opposed it.</a:t>
            </a:r>
            <a:endParaRPr lang="en-US" altLang="en-US" sz="2400">
              <a:solidFill>
                <a:srgbClr val="000000"/>
              </a:solidFill>
            </a:endParaRPr>
          </a:p>
        </p:txBody>
      </p:sp>
      <p:pic>
        <p:nvPicPr>
          <p:cNvPr id="66563" name="Picture 3" descr="feds_antifeds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24000"/>
            <a:ext cx="8778240" cy="530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Text Box 4"/>
          <p:cNvSpPr txBox="1">
            <a:spLocks noChangeArrowheads="1"/>
          </p:cNvSpPr>
          <p:nvPr/>
        </p:nvSpPr>
        <p:spPr bwMode="auto">
          <a:xfrm>
            <a:off x="403860" y="5382489"/>
            <a:ext cx="381000" cy="27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58" tIns="44624" rIns="89158" bIns="4462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891053" eaLnBrk="1" fontAlgn="base" hangingPunct="1">
              <a:spcBef>
                <a:spcPct val="0"/>
              </a:spcBef>
              <a:spcAft>
                <a:spcPct val="0"/>
              </a:spcAft>
              <a:buNone/>
            </a:pPr>
            <a:r>
              <a:rPr lang="en-US" altLang="en-US" sz="1200">
                <a:solidFill>
                  <a:srgbClr val="000000"/>
                </a:solidFill>
                <a:latin typeface="Times New Roman" pitchFamily="18" charset="0"/>
              </a:rPr>
              <a:t> </a:t>
            </a:r>
            <a:endParaRPr lang="en-US" altLang="en-US" sz="1200">
              <a:solidFill>
                <a:srgbClr val="000000"/>
              </a:solidFill>
            </a:endParaRPr>
          </a:p>
        </p:txBody>
      </p:sp>
    </p:spTree>
    <p:extLst>
      <p:ext uri="{BB962C8B-B14F-4D97-AF65-F5344CB8AC3E}">
        <p14:creationId xmlns:p14="http://schemas.microsoft.com/office/powerpoint/2010/main" val="2354147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98719"/>
            <a:ext cx="8046720" cy="4036208"/>
          </a:xfrm>
          <a:prstGeom prst="rect">
            <a:avLst/>
          </a:prstGeom>
          <a:noFill/>
        </p:spPr>
        <p:txBody>
          <a:bodyPr lIns="89158" tIns="44624" rIns="89158" bIns="44624">
            <a:spAutoFit/>
          </a:bodyPr>
          <a:lstStyle/>
          <a:p>
            <a:pPr defTabSz="891053" fontAlgn="base">
              <a:spcBef>
                <a:spcPct val="0"/>
              </a:spcBef>
              <a:spcAft>
                <a:spcPct val="0"/>
              </a:spcAft>
              <a:defRPr/>
            </a:pPr>
            <a:r>
              <a:rPr lang="en-US" sz="2800" dirty="0">
                <a:solidFill>
                  <a:srgbClr val="000000"/>
                </a:solidFill>
              </a:rPr>
              <a:t>Antifederalist-opposed the Constitution</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Feared a too powerful national gov’t</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To much power taken away from states and people</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Strong executive = king</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No bill of rights to protect individuals liberties.</a:t>
            </a:r>
          </a:p>
          <a:p>
            <a:pPr marL="445547" indent="-445547" defTabSz="891053" fontAlgn="base">
              <a:spcBef>
                <a:spcPct val="0"/>
              </a:spcBef>
              <a:spcAft>
                <a:spcPct val="0"/>
              </a:spcAft>
              <a:buFont typeface="Arial" panose="020B0604020202020204" pitchFamily="34" charset="0"/>
              <a:buChar char="•"/>
              <a:defRPr/>
            </a:pPr>
            <a:endParaRPr lang="en-US" sz="2800" dirty="0">
              <a:solidFill>
                <a:srgbClr val="000000"/>
              </a:solidFill>
            </a:endParaRPr>
          </a:p>
          <a:p>
            <a:pPr defTabSz="891053" fontAlgn="base">
              <a:spcBef>
                <a:spcPct val="0"/>
              </a:spcBef>
              <a:spcAft>
                <a:spcPct val="0"/>
              </a:spcAft>
              <a:defRPr/>
            </a:pPr>
            <a:r>
              <a:rPr lang="en-US" sz="2800" dirty="0">
                <a:solidFill>
                  <a:srgbClr val="000000"/>
                </a:solidFill>
              </a:rPr>
              <a:t>Wanted the basic rights of people spelled out in the Constitution!!!</a:t>
            </a:r>
          </a:p>
        </p:txBody>
      </p:sp>
    </p:spTree>
    <p:extLst>
      <p:ext uri="{BB962C8B-B14F-4D97-AF65-F5344CB8AC3E}">
        <p14:creationId xmlns:p14="http://schemas.microsoft.com/office/powerpoint/2010/main" val="1133163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4" y="707711"/>
            <a:ext cx="8721090" cy="4830364"/>
          </a:xfrm>
          <a:prstGeom prst="rect">
            <a:avLst/>
          </a:prstGeom>
          <a:noFill/>
        </p:spPr>
        <p:txBody>
          <a:bodyPr lIns="89158" tIns="44624" rIns="89158" bIns="44624">
            <a:spAutoFit/>
          </a:bodyPr>
          <a:lstStyle/>
          <a:p>
            <a:pPr defTabSz="891053" fontAlgn="base">
              <a:spcBef>
                <a:spcPct val="0"/>
              </a:spcBef>
              <a:spcAft>
                <a:spcPct val="0"/>
              </a:spcAft>
              <a:defRPr/>
            </a:pPr>
            <a:r>
              <a:rPr lang="en-US" sz="2800" dirty="0">
                <a:solidFill>
                  <a:srgbClr val="000000"/>
                </a:solidFill>
              </a:rPr>
              <a:t>Federalists-wanted a powerful national gov’t</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To defend the nation</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Regulate trade</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Control domestic disturbances</a:t>
            </a:r>
          </a:p>
          <a:p>
            <a:pPr marL="445547" indent="-445547" defTabSz="891053" fontAlgn="base">
              <a:spcBef>
                <a:spcPct val="0"/>
              </a:spcBef>
              <a:spcAft>
                <a:spcPct val="0"/>
              </a:spcAft>
              <a:buFont typeface="Arial" panose="020B0604020202020204" pitchFamily="34" charset="0"/>
              <a:buChar char="•"/>
              <a:defRPr/>
            </a:pPr>
            <a:r>
              <a:rPr lang="en-US" sz="2800" dirty="0">
                <a:solidFill>
                  <a:srgbClr val="000000"/>
                </a:solidFill>
              </a:rPr>
              <a:t>Also, limits placed on gov’t power</a:t>
            </a:r>
          </a:p>
          <a:p>
            <a:pPr marL="445547" indent="-445547" defTabSz="891053" fontAlgn="base">
              <a:spcBef>
                <a:spcPct val="0"/>
              </a:spcBef>
              <a:spcAft>
                <a:spcPct val="0"/>
              </a:spcAft>
              <a:buFont typeface="Arial" panose="020B0604020202020204" pitchFamily="34" charset="0"/>
              <a:buChar char="•"/>
              <a:defRPr/>
            </a:pPr>
            <a:endParaRPr lang="en-US" sz="2800" dirty="0">
              <a:solidFill>
                <a:srgbClr val="000000"/>
              </a:solidFill>
            </a:endParaRPr>
          </a:p>
          <a:p>
            <a:pPr defTabSz="891053" fontAlgn="base">
              <a:spcBef>
                <a:spcPct val="0"/>
              </a:spcBef>
              <a:spcAft>
                <a:spcPct val="0"/>
              </a:spcAft>
              <a:defRPr/>
            </a:pPr>
            <a:r>
              <a:rPr lang="en-US" sz="2800" dirty="0">
                <a:solidFill>
                  <a:srgbClr val="000000"/>
                </a:solidFill>
              </a:rPr>
              <a:t>Federalist Papers-Alex Hamilton, John Jay and James Madison wrote defending the new Constitution. “</a:t>
            </a:r>
            <a:r>
              <a:rPr lang="en-US" sz="2800" dirty="0" err="1">
                <a:solidFill>
                  <a:srgbClr val="000000"/>
                </a:solidFill>
              </a:rPr>
              <a:t>Publius</a:t>
            </a:r>
            <a:r>
              <a:rPr lang="en-US" sz="2800" dirty="0">
                <a:solidFill>
                  <a:srgbClr val="000000"/>
                </a:solidFill>
              </a:rPr>
              <a:t>”  discuss how the new structure limits authority and preserves liberty.</a:t>
            </a:r>
          </a:p>
          <a:p>
            <a:pPr defTabSz="891053" fontAlgn="base">
              <a:spcBef>
                <a:spcPct val="0"/>
              </a:spcBef>
              <a:spcAft>
                <a:spcPct val="0"/>
              </a:spcAft>
              <a:defRPr/>
            </a:pPr>
            <a:r>
              <a:rPr lang="en-US" sz="2800" dirty="0">
                <a:solidFill>
                  <a:srgbClr val="000000"/>
                </a:solidFill>
              </a:rPr>
              <a:t>Anti-Fed wrote Brutus and Federal Farmer</a:t>
            </a:r>
          </a:p>
        </p:txBody>
      </p:sp>
    </p:spTree>
    <p:extLst>
      <p:ext uri="{BB962C8B-B14F-4D97-AF65-F5344CB8AC3E}">
        <p14:creationId xmlns:p14="http://schemas.microsoft.com/office/powerpoint/2010/main" val="2625496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2"/>
          <p:cNvSpPr txBox="1">
            <a:spLocks noChangeArrowheads="1"/>
          </p:cNvSpPr>
          <p:nvPr/>
        </p:nvSpPr>
        <p:spPr bwMode="auto">
          <a:xfrm>
            <a:off x="274320" y="467292"/>
            <a:ext cx="8595360" cy="267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624" rIns="89158" bIns="4462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891053" eaLnBrk="1" fontAlgn="base" hangingPunct="1">
              <a:spcBef>
                <a:spcPct val="0"/>
              </a:spcBef>
              <a:spcAft>
                <a:spcPct val="0"/>
              </a:spcAft>
            </a:pPr>
            <a:r>
              <a:rPr lang="en-US" altLang="en-US" sz="2800">
                <a:solidFill>
                  <a:srgbClr val="000000"/>
                </a:solidFill>
              </a:rPr>
              <a:t>Bill of Rights-James Madison suggested a number of rights to be protected by amendments to the Constitution.</a:t>
            </a:r>
          </a:p>
          <a:p>
            <a:pPr defTabSz="891053" eaLnBrk="1" fontAlgn="base" hangingPunct="1">
              <a:spcBef>
                <a:spcPct val="0"/>
              </a:spcBef>
              <a:spcAft>
                <a:spcPct val="0"/>
              </a:spcAft>
            </a:pPr>
            <a:r>
              <a:rPr lang="en-US" altLang="en-US" sz="2800">
                <a:solidFill>
                  <a:srgbClr val="000000"/>
                </a:solidFill>
              </a:rPr>
              <a:t>12 proposed- 10 were ratified by the states.</a:t>
            </a:r>
          </a:p>
          <a:p>
            <a:pPr defTabSz="891053" eaLnBrk="1" fontAlgn="base" hangingPunct="1">
              <a:spcBef>
                <a:spcPct val="0"/>
              </a:spcBef>
              <a:spcAft>
                <a:spcPct val="0"/>
              </a:spcAft>
            </a:pPr>
            <a:endParaRPr lang="en-US" altLang="en-US" sz="2800">
              <a:solidFill>
                <a:srgbClr val="000000"/>
              </a:solidFill>
            </a:endParaRPr>
          </a:p>
          <a:p>
            <a:pPr defTabSz="891053" eaLnBrk="1" fontAlgn="base" hangingPunct="1">
              <a:spcBef>
                <a:spcPct val="0"/>
              </a:spcBef>
              <a:spcAft>
                <a:spcPct val="0"/>
              </a:spcAft>
            </a:pPr>
            <a:r>
              <a:rPr lang="en-US" altLang="en-US" sz="2800">
                <a:solidFill>
                  <a:srgbClr val="000000"/>
                </a:solidFill>
              </a:rPr>
              <a:t>B of R = First 10 Amendments  </a:t>
            </a:r>
          </a:p>
        </p:txBody>
      </p:sp>
    </p:spTree>
    <p:extLst>
      <p:ext uri="{BB962C8B-B14F-4D97-AF65-F5344CB8AC3E}">
        <p14:creationId xmlns:p14="http://schemas.microsoft.com/office/powerpoint/2010/main" val="299933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49630" y="756653"/>
            <a:ext cx="7307580" cy="317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990" tIns="49966" rIns="99990" bIns="49966">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99760" eaLnBrk="1" fontAlgn="base" hangingPunct="1">
              <a:spcBef>
                <a:spcPct val="0"/>
              </a:spcBef>
              <a:spcAft>
                <a:spcPct val="0"/>
              </a:spcAft>
              <a:buNone/>
            </a:pPr>
            <a:r>
              <a:rPr lang="en-US" altLang="en-US" sz="4000">
                <a:solidFill>
                  <a:srgbClr val="000000"/>
                </a:solidFill>
                <a:latin typeface="Times New Roman" pitchFamily="18" charset="0"/>
              </a:rPr>
              <a:t>The Constitution is this nation's fundamental law.  It is, by its own terms, "the supreme Law of the Land"  --the highest form of law in the United States.</a:t>
            </a:r>
            <a:endParaRPr lang="en-US" altLang="en-US" sz="4000">
              <a:solidFill>
                <a:srgbClr val="000000"/>
              </a:solidFill>
            </a:endParaRPr>
          </a:p>
        </p:txBody>
      </p:sp>
      <p:pic>
        <p:nvPicPr>
          <p:cNvPr id="3075" name="Picture 3" descr="flagstatueliberty%5B1%5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280" y="4681246"/>
            <a:ext cx="3282316" cy="187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8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6" y="73"/>
            <a:ext cx="9052560" cy="7303786"/>
          </a:xfrm>
          <a:prstGeom prst="rect">
            <a:avLst/>
          </a:prstGeom>
          <a:noFill/>
        </p:spPr>
        <p:txBody>
          <a:bodyPr lIns="100244" tIns="50094" rIns="100244" bIns="50094">
            <a:spAutoFit/>
          </a:bodyPr>
          <a:lstStyle/>
          <a:p>
            <a:pPr defTabSz="1002310" fontAlgn="base">
              <a:spcBef>
                <a:spcPct val="0"/>
              </a:spcBef>
              <a:spcAft>
                <a:spcPct val="0"/>
              </a:spcAft>
              <a:defRPr/>
            </a:pPr>
            <a:r>
              <a:rPr lang="en-US" sz="3600" dirty="0">
                <a:solidFill>
                  <a:srgbClr val="000000"/>
                </a:solidFill>
              </a:rPr>
              <a:t>6 Goals of the Constitution-Preamble</a:t>
            </a:r>
          </a:p>
          <a:p>
            <a:pPr marL="563738" indent="-563738" defTabSz="1002310" fontAlgn="base">
              <a:spcBef>
                <a:spcPct val="0"/>
              </a:spcBef>
              <a:spcAft>
                <a:spcPct val="0"/>
              </a:spcAft>
              <a:buFontTx/>
              <a:buAutoNum type="arabicPeriod"/>
              <a:defRPr/>
            </a:pPr>
            <a:r>
              <a:rPr lang="en-US" sz="3600" dirty="0">
                <a:solidFill>
                  <a:srgbClr val="000000"/>
                </a:solidFill>
              </a:rPr>
              <a:t>Form a more perfect union-have a better system of gov’t</a:t>
            </a:r>
          </a:p>
          <a:p>
            <a:pPr marL="563738" indent="-563738" defTabSz="1002310" fontAlgn="base">
              <a:spcBef>
                <a:spcPct val="0"/>
              </a:spcBef>
              <a:spcAft>
                <a:spcPct val="0"/>
              </a:spcAft>
              <a:buFontTx/>
              <a:buAutoNum type="arabicPeriod"/>
              <a:defRPr/>
            </a:pPr>
            <a:r>
              <a:rPr lang="en-US" sz="3600" dirty="0">
                <a:solidFill>
                  <a:srgbClr val="000000"/>
                </a:solidFill>
              </a:rPr>
              <a:t>Establish justice-fair laws to govern</a:t>
            </a:r>
          </a:p>
          <a:p>
            <a:pPr marL="563738" indent="-563738" defTabSz="1002310" fontAlgn="base">
              <a:spcBef>
                <a:spcPct val="0"/>
              </a:spcBef>
              <a:spcAft>
                <a:spcPct val="0"/>
              </a:spcAft>
              <a:buFontTx/>
              <a:buAutoNum type="arabicPeriod"/>
              <a:defRPr/>
            </a:pPr>
            <a:r>
              <a:rPr lang="en-US" sz="3600" dirty="0">
                <a:solidFill>
                  <a:srgbClr val="000000"/>
                </a:solidFill>
              </a:rPr>
              <a:t>Ensure domestic tranquility-peace within the country</a:t>
            </a:r>
          </a:p>
          <a:p>
            <a:pPr marL="563738" indent="-563738" defTabSz="1002310" fontAlgn="base">
              <a:spcBef>
                <a:spcPct val="0"/>
              </a:spcBef>
              <a:spcAft>
                <a:spcPct val="0"/>
              </a:spcAft>
              <a:buFontTx/>
              <a:buAutoNum type="arabicPeriod"/>
              <a:defRPr/>
            </a:pPr>
            <a:r>
              <a:rPr lang="en-US" sz="3600" dirty="0">
                <a:solidFill>
                  <a:srgbClr val="000000"/>
                </a:solidFill>
              </a:rPr>
              <a:t>Provide for common defense-defend against enemy nations</a:t>
            </a:r>
          </a:p>
          <a:p>
            <a:pPr marL="563738" indent="-563738" defTabSz="1002310" fontAlgn="base">
              <a:spcBef>
                <a:spcPct val="0"/>
              </a:spcBef>
              <a:spcAft>
                <a:spcPct val="0"/>
              </a:spcAft>
              <a:buFontTx/>
              <a:buAutoNum type="arabicPeriod"/>
              <a:defRPr/>
            </a:pPr>
            <a:r>
              <a:rPr lang="en-US" sz="3600" dirty="0">
                <a:solidFill>
                  <a:srgbClr val="000000"/>
                </a:solidFill>
              </a:rPr>
              <a:t>Promote the general welfare-laws for the good of all citizens</a:t>
            </a:r>
          </a:p>
          <a:p>
            <a:pPr marL="563738" indent="-563738" defTabSz="1002310" fontAlgn="base">
              <a:spcBef>
                <a:spcPct val="0"/>
              </a:spcBef>
              <a:spcAft>
                <a:spcPct val="0"/>
              </a:spcAft>
              <a:buFontTx/>
              <a:buAutoNum type="arabicPeriod"/>
              <a:defRPr/>
            </a:pPr>
            <a:r>
              <a:rPr lang="en-US" sz="3600" dirty="0">
                <a:solidFill>
                  <a:srgbClr val="000000"/>
                </a:solidFill>
              </a:rPr>
              <a:t>Secure blessings of liberty for themselves and the generations to follow-system to protect freedoms.</a:t>
            </a:r>
          </a:p>
        </p:txBody>
      </p:sp>
    </p:spTree>
    <p:extLst>
      <p:ext uri="{BB962C8B-B14F-4D97-AF65-F5344CB8AC3E}">
        <p14:creationId xmlns:p14="http://schemas.microsoft.com/office/powerpoint/2010/main" val="3563045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79" y="846299"/>
            <a:ext cx="3941524" cy="2010310"/>
          </a:xfrm>
          <a:prstGeom prst="rect">
            <a:avLst/>
          </a:prstGeom>
          <a:noFill/>
        </p:spPr>
        <p:txBody>
          <a:bodyPr wrap="none" lIns="100512" tIns="50234" rIns="100512" bIns="50234">
            <a:spAutoFit/>
          </a:bodyPr>
          <a:lstStyle/>
          <a:p>
            <a:pPr defTabSz="1004974" fontAlgn="base">
              <a:spcBef>
                <a:spcPct val="0"/>
              </a:spcBef>
              <a:spcAft>
                <a:spcPct val="0"/>
              </a:spcAft>
              <a:defRPr/>
            </a:pPr>
            <a:r>
              <a:rPr lang="en-US" sz="3100" dirty="0">
                <a:solidFill>
                  <a:srgbClr val="000000"/>
                </a:solidFill>
              </a:rPr>
              <a:t>Constitution 3 Parts</a:t>
            </a:r>
          </a:p>
          <a:p>
            <a:pPr marL="565242" indent="-565242" defTabSz="1004974" fontAlgn="base">
              <a:spcBef>
                <a:spcPct val="0"/>
              </a:spcBef>
              <a:spcAft>
                <a:spcPct val="0"/>
              </a:spcAft>
              <a:buFontTx/>
              <a:buAutoNum type="alphaLcPeriod"/>
              <a:defRPr/>
            </a:pPr>
            <a:r>
              <a:rPr lang="en-US" sz="3100" dirty="0">
                <a:solidFill>
                  <a:srgbClr val="000000"/>
                </a:solidFill>
              </a:rPr>
              <a:t>Preamble</a:t>
            </a:r>
          </a:p>
          <a:p>
            <a:pPr marL="565242" indent="-565242" defTabSz="1004974" fontAlgn="base">
              <a:spcBef>
                <a:spcPct val="0"/>
              </a:spcBef>
              <a:spcAft>
                <a:spcPct val="0"/>
              </a:spcAft>
              <a:buFontTx/>
              <a:buAutoNum type="alphaLcPeriod"/>
              <a:defRPr/>
            </a:pPr>
            <a:r>
              <a:rPr lang="en-US" sz="3100" dirty="0">
                <a:solidFill>
                  <a:srgbClr val="000000"/>
                </a:solidFill>
              </a:rPr>
              <a:t>Articles</a:t>
            </a:r>
          </a:p>
          <a:p>
            <a:pPr marL="565242" indent="-565242" defTabSz="1004974" fontAlgn="base">
              <a:spcBef>
                <a:spcPct val="0"/>
              </a:spcBef>
              <a:spcAft>
                <a:spcPct val="0"/>
              </a:spcAft>
              <a:buFontTx/>
              <a:buAutoNum type="alphaLcPeriod"/>
              <a:defRPr/>
            </a:pPr>
            <a:r>
              <a:rPr lang="en-US" sz="3100" dirty="0">
                <a:solidFill>
                  <a:srgbClr val="000000"/>
                </a:solidFill>
              </a:rPr>
              <a:t>Amendments (27)</a:t>
            </a:r>
          </a:p>
        </p:txBody>
      </p:sp>
    </p:spTree>
    <p:extLst>
      <p:ext uri="{BB962C8B-B14F-4D97-AF65-F5344CB8AC3E}">
        <p14:creationId xmlns:p14="http://schemas.microsoft.com/office/powerpoint/2010/main" val="70616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0259" y="274504"/>
            <a:ext cx="8831227" cy="303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24" tIns="41620" rIns="83224" bIns="4162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1910" eaLnBrk="1" fontAlgn="base" hangingPunct="1">
              <a:spcBef>
                <a:spcPct val="0"/>
              </a:spcBef>
              <a:spcAft>
                <a:spcPct val="0"/>
              </a:spcAft>
              <a:buNone/>
            </a:pPr>
            <a:r>
              <a:rPr lang="en-US" altLang="en-US">
                <a:solidFill>
                  <a:srgbClr val="000000"/>
                </a:solidFill>
                <a:latin typeface="Baskerville Old Face" pitchFamily="18" charset="0"/>
              </a:rPr>
              <a:t>State-political unit with the power to make and enforce laws over a group of people living in  a clearly defined territory.  Over the course of human history, the </a:t>
            </a:r>
            <a:r>
              <a:rPr lang="en-US" altLang="en-US" b="1" u="sng">
                <a:solidFill>
                  <a:srgbClr val="000000"/>
                </a:solidFill>
                <a:latin typeface="Baskerville Old Face" pitchFamily="18" charset="0"/>
              </a:rPr>
              <a:t>state</a:t>
            </a:r>
            <a:r>
              <a:rPr lang="en-US" altLang="en-US">
                <a:solidFill>
                  <a:srgbClr val="000000"/>
                </a:solidFill>
                <a:latin typeface="Baskerville Old Face" pitchFamily="18" charset="0"/>
              </a:rPr>
              <a:t> has emerged as the dominant political unit in the world.  To be considered a state, there are four requirements.</a:t>
            </a:r>
          </a:p>
        </p:txBody>
      </p:sp>
      <p:sp>
        <p:nvSpPr>
          <p:cNvPr id="8195" name="Text Box 3"/>
          <p:cNvSpPr txBox="1">
            <a:spLocks noChangeArrowheads="1"/>
          </p:cNvSpPr>
          <p:nvPr/>
        </p:nvSpPr>
        <p:spPr bwMode="auto">
          <a:xfrm>
            <a:off x="1254879" y="2949243"/>
            <a:ext cx="6476233" cy="322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24" tIns="41620" rIns="83224" bIns="4162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1910" eaLnBrk="1" fontAlgn="base" hangingPunct="1">
              <a:spcBef>
                <a:spcPct val="0"/>
              </a:spcBef>
              <a:spcAft>
                <a:spcPct val="0"/>
              </a:spcAft>
              <a:buNone/>
            </a:pPr>
            <a:r>
              <a:rPr lang="en-US" altLang="en-US" sz="3400">
                <a:solidFill>
                  <a:srgbClr val="000000"/>
                </a:solidFill>
                <a:latin typeface="Baskerville Old Face" pitchFamily="18" charset="0"/>
              </a:rPr>
              <a:t>A state must have the following:</a:t>
            </a:r>
          </a:p>
          <a:p>
            <a:pPr defTabSz="831910" eaLnBrk="1" fontAlgn="base" hangingPunct="1">
              <a:spcBef>
                <a:spcPct val="0"/>
              </a:spcBef>
              <a:spcAft>
                <a:spcPct val="0"/>
              </a:spcAft>
              <a:buNone/>
            </a:pPr>
            <a:endParaRPr lang="en-US" altLang="en-US" sz="3400">
              <a:solidFill>
                <a:srgbClr val="000000"/>
              </a:solidFill>
              <a:latin typeface="Baskerville Old Face" pitchFamily="18" charset="0"/>
            </a:endParaRPr>
          </a:p>
          <a:p>
            <a:pPr defTabSz="831910" eaLnBrk="1" fontAlgn="base" hangingPunct="1">
              <a:spcBef>
                <a:spcPct val="0"/>
              </a:spcBef>
              <a:spcAft>
                <a:spcPct val="0"/>
              </a:spcAft>
              <a:buFont typeface="Symbol" pitchFamily="18" charset="2"/>
              <a:buChar char="·"/>
            </a:pPr>
            <a:r>
              <a:rPr lang="en-US" altLang="en-US" sz="3400">
                <a:solidFill>
                  <a:srgbClr val="000000"/>
                </a:solidFill>
                <a:latin typeface="Baskerville Old Face" pitchFamily="18" charset="0"/>
              </a:rPr>
              <a:t>Population</a:t>
            </a:r>
          </a:p>
          <a:p>
            <a:pPr defTabSz="831910" eaLnBrk="1" fontAlgn="base" hangingPunct="1">
              <a:spcBef>
                <a:spcPct val="0"/>
              </a:spcBef>
              <a:spcAft>
                <a:spcPct val="0"/>
              </a:spcAft>
              <a:buFont typeface="Symbol" pitchFamily="18" charset="2"/>
              <a:buChar char="·"/>
            </a:pPr>
            <a:r>
              <a:rPr lang="en-US" altLang="en-US" sz="3400">
                <a:solidFill>
                  <a:srgbClr val="000000"/>
                </a:solidFill>
                <a:latin typeface="Baskerville Old Face" pitchFamily="18" charset="0"/>
              </a:rPr>
              <a:t>Territory</a:t>
            </a:r>
          </a:p>
          <a:p>
            <a:pPr defTabSz="831910" eaLnBrk="1" fontAlgn="base" hangingPunct="1">
              <a:spcBef>
                <a:spcPct val="0"/>
              </a:spcBef>
              <a:spcAft>
                <a:spcPct val="0"/>
              </a:spcAft>
              <a:buFont typeface="Symbol" pitchFamily="18" charset="2"/>
              <a:buChar char="·"/>
            </a:pPr>
            <a:r>
              <a:rPr lang="en-US" altLang="en-US" sz="3400">
                <a:solidFill>
                  <a:srgbClr val="000000"/>
                </a:solidFill>
                <a:latin typeface="Baskerville Old Face" pitchFamily="18" charset="0"/>
              </a:rPr>
              <a:t>Sovereignty</a:t>
            </a:r>
          </a:p>
          <a:p>
            <a:pPr defTabSz="831910" eaLnBrk="1" fontAlgn="base" hangingPunct="1">
              <a:spcBef>
                <a:spcPct val="0"/>
              </a:spcBef>
              <a:spcAft>
                <a:spcPct val="0"/>
              </a:spcAft>
              <a:buFont typeface="Symbol" pitchFamily="18" charset="2"/>
              <a:buChar char="·"/>
            </a:pPr>
            <a:r>
              <a:rPr lang="en-US" altLang="en-US" sz="3400">
                <a:solidFill>
                  <a:srgbClr val="000000"/>
                </a:solidFill>
                <a:latin typeface="Baskerville Old Face" pitchFamily="18" charset="0"/>
              </a:rPr>
              <a:t>Government</a:t>
            </a:r>
          </a:p>
        </p:txBody>
      </p:sp>
    </p:spTree>
    <p:extLst>
      <p:ext uri="{BB962C8B-B14F-4D97-AF65-F5344CB8AC3E}">
        <p14:creationId xmlns:p14="http://schemas.microsoft.com/office/powerpoint/2010/main" val="390150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226820" y="151713"/>
            <a:ext cx="7056120" cy="10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0" tIns="50378" rIns="100790" bIns="5037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07784" eaLnBrk="1" fontAlgn="base" hangingPunct="1">
              <a:spcBef>
                <a:spcPct val="0"/>
              </a:spcBef>
              <a:spcAft>
                <a:spcPct val="0"/>
              </a:spcAft>
              <a:buNone/>
            </a:pPr>
            <a:r>
              <a:rPr lang="en-US" altLang="en-US">
                <a:solidFill>
                  <a:srgbClr val="000000"/>
                </a:solidFill>
                <a:latin typeface="Times New Roman" pitchFamily="18" charset="0"/>
              </a:rPr>
              <a:t>The Constitution is built around six basic principles:</a:t>
            </a:r>
            <a:endParaRPr lang="en-US" altLang="en-US">
              <a:solidFill>
                <a:srgbClr val="000000"/>
              </a:solidFill>
            </a:endParaRPr>
          </a:p>
        </p:txBody>
      </p:sp>
      <p:sp>
        <p:nvSpPr>
          <p:cNvPr id="8195" name="Text Box 4"/>
          <p:cNvSpPr txBox="1">
            <a:spLocks noChangeArrowheads="1"/>
          </p:cNvSpPr>
          <p:nvPr/>
        </p:nvSpPr>
        <p:spPr bwMode="auto">
          <a:xfrm>
            <a:off x="474346" y="1863742"/>
            <a:ext cx="7837170" cy="425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0" tIns="50378" rIns="100790" bIns="5037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1007784" eaLnBrk="1" fontAlgn="base" hangingPunct="1">
              <a:spcBef>
                <a:spcPct val="0"/>
              </a:spcBef>
              <a:spcAft>
                <a:spcPct val="0"/>
              </a:spcAft>
              <a:buFont typeface="Symbol" pitchFamily="18" charset="2"/>
              <a:buChar char="·"/>
            </a:pPr>
            <a:r>
              <a:rPr lang="en-US" altLang="en-US" sz="4400">
                <a:solidFill>
                  <a:srgbClr val="000000"/>
                </a:solidFill>
                <a:latin typeface="Times New Roman" pitchFamily="18" charset="0"/>
              </a:rPr>
              <a:t>Popular Sovereignty</a:t>
            </a:r>
          </a:p>
          <a:p>
            <a:pPr defTabSz="1007784" eaLnBrk="1" fontAlgn="base" hangingPunct="1">
              <a:spcBef>
                <a:spcPct val="0"/>
              </a:spcBef>
              <a:spcAft>
                <a:spcPct val="0"/>
              </a:spcAft>
              <a:buFont typeface="Symbol" pitchFamily="18" charset="2"/>
              <a:buChar char="·"/>
            </a:pPr>
            <a:r>
              <a:rPr lang="en-US" altLang="en-US" sz="4400">
                <a:solidFill>
                  <a:srgbClr val="000000"/>
                </a:solidFill>
                <a:latin typeface="Times New Roman" pitchFamily="18" charset="0"/>
              </a:rPr>
              <a:t>Limited Government</a:t>
            </a:r>
          </a:p>
          <a:p>
            <a:pPr defTabSz="1007784" eaLnBrk="1" fontAlgn="base" hangingPunct="1">
              <a:spcBef>
                <a:spcPct val="0"/>
              </a:spcBef>
              <a:spcAft>
                <a:spcPct val="0"/>
              </a:spcAft>
              <a:buFont typeface="Symbol" pitchFamily="18" charset="2"/>
              <a:buChar char="·"/>
            </a:pPr>
            <a:r>
              <a:rPr lang="en-US" altLang="en-US" sz="4400">
                <a:solidFill>
                  <a:srgbClr val="000000"/>
                </a:solidFill>
                <a:latin typeface="Times New Roman" pitchFamily="18" charset="0"/>
              </a:rPr>
              <a:t>Separation of powers</a:t>
            </a:r>
          </a:p>
          <a:p>
            <a:pPr defTabSz="1007784" eaLnBrk="1" fontAlgn="base" hangingPunct="1">
              <a:spcBef>
                <a:spcPct val="0"/>
              </a:spcBef>
              <a:spcAft>
                <a:spcPct val="0"/>
              </a:spcAft>
              <a:buFont typeface="Symbol" pitchFamily="18" charset="2"/>
              <a:buChar char="·"/>
            </a:pPr>
            <a:r>
              <a:rPr lang="en-US" altLang="en-US" sz="4400">
                <a:solidFill>
                  <a:srgbClr val="000000"/>
                </a:solidFill>
                <a:latin typeface="Times New Roman" pitchFamily="18" charset="0"/>
              </a:rPr>
              <a:t>Checks and Balances</a:t>
            </a:r>
          </a:p>
          <a:p>
            <a:pPr defTabSz="1007784" eaLnBrk="1" fontAlgn="base" hangingPunct="1">
              <a:spcBef>
                <a:spcPct val="0"/>
              </a:spcBef>
              <a:spcAft>
                <a:spcPct val="0"/>
              </a:spcAft>
              <a:buFont typeface="Symbol" pitchFamily="18" charset="2"/>
              <a:buChar char="·"/>
            </a:pPr>
            <a:r>
              <a:rPr lang="en-US" altLang="en-US" sz="4400">
                <a:solidFill>
                  <a:srgbClr val="000000"/>
                </a:solidFill>
                <a:latin typeface="Times New Roman" pitchFamily="18" charset="0"/>
              </a:rPr>
              <a:t>Judicial Review</a:t>
            </a:r>
          </a:p>
          <a:p>
            <a:pPr defTabSz="1007784" eaLnBrk="1" fontAlgn="base" hangingPunct="1">
              <a:spcBef>
                <a:spcPct val="0"/>
              </a:spcBef>
              <a:spcAft>
                <a:spcPct val="0"/>
              </a:spcAft>
              <a:buFont typeface="Symbol" pitchFamily="18" charset="2"/>
              <a:buChar char="·"/>
            </a:pPr>
            <a:r>
              <a:rPr lang="en-US" altLang="en-US" sz="4400">
                <a:solidFill>
                  <a:srgbClr val="000000"/>
                </a:solidFill>
                <a:latin typeface="Times New Roman" pitchFamily="18" charset="0"/>
              </a:rPr>
              <a:t>Federalism</a:t>
            </a:r>
            <a:endParaRPr lang="en-US" altLang="en-US" sz="4400">
              <a:solidFill>
                <a:srgbClr val="000000"/>
              </a:solidFill>
            </a:endParaRPr>
          </a:p>
        </p:txBody>
      </p:sp>
    </p:spTree>
    <p:extLst>
      <p:ext uri="{BB962C8B-B14F-4D97-AF65-F5344CB8AC3E}">
        <p14:creationId xmlns:p14="http://schemas.microsoft.com/office/powerpoint/2010/main" val="279971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1456" y="199150"/>
            <a:ext cx="8658224" cy="296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080" tIns="50526" rIns="101080" bIns="50526">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10695" eaLnBrk="1" fontAlgn="base" hangingPunct="1">
              <a:spcBef>
                <a:spcPct val="0"/>
              </a:spcBef>
              <a:spcAft>
                <a:spcPct val="0"/>
              </a:spcAft>
              <a:buNone/>
            </a:pPr>
            <a:r>
              <a:rPr lang="en-US" altLang="en-US" sz="3100">
                <a:solidFill>
                  <a:srgbClr val="000000"/>
                </a:solidFill>
                <a:latin typeface="Times New Roman" pitchFamily="18" charset="0"/>
              </a:rPr>
              <a:t>Many of the words are the same, and much of their meaning remains the same.  But some of its words have been changed, some have been eliminated, and some have been added.  And very importantly, the meanings of many of its provisions have been modified as well.</a:t>
            </a:r>
            <a:endParaRPr lang="en-US" altLang="en-US" sz="3100">
              <a:solidFill>
                <a:srgbClr val="000000"/>
              </a:solidFill>
            </a:endParaRPr>
          </a:p>
        </p:txBody>
      </p:sp>
      <p:sp>
        <p:nvSpPr>
          <p:cNvPr id="22531" name="Text Box 3"/>
          <p:cNvSpPr txBox="1">
            <a:spLocks noChangeArrowheads="1"/>
          </p:cNvSpPr>
          <p:nvPr/>
        </p:nvSpPr>
        <p:spPr bwMode="auto">
          <a:xfrm>
            <a:off x="194314" y="2959434"/>
            <a:ext cx="8660130" cy="201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080" tIns="50526" rIns="101080" bIns="50526">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10695" eaLnBrk="1" fontAlgn="base" hangingPunct="1">
              <a:spcBef>
                <a:spcPct val="0"/>
              </a:spcBef>
              <a:spcAft>
                <a:spcPct val="0"/>
              </a:spcAft>
              <a:buNone/>
            </a:pPr>
            <a:r>
              <a:rPr lang="en-US" altLang="en-US" sz="3100">
                <a:solidFill>
                  <a:srgbClr val="000000"/>
                </a:solidFill>
                <a:latin typeface="Times New Roman" pitchFamily="18" charset="0"/>
              </a:rPr>
              <a:t>The Framers knew that even the wisest of constitution makers cannot build for all time. Thus the constitution provides for its own amendment - that is for changes in its written word.</a:t>
            </a:r>
            <a:endParaRPr lang="en-US" altLang="en-US" sz="3100">
              <a:solidFill>
                <a:srgbClr val="000000"/>
              </a:solidFill>
            </a:endParaRPr>
          </a:p>
        </p:txBody>
      </p:sp>
      <p:sp>
        <p:nvSpPr>
          <p:cNvPr id="22532" name="Text Box 4"/>
          <p:cNvSpPr txBox="1">
            <a:spLocks noChangeArrowheads="1"/>
          </p:cNvSpPr>
          <p:nvPr/>
        </p:nvSpPr>
        <p:spPr bwMode="auto">
          <a:xfrm>
            <a:off x="211456" y="5385667"/>
            <a:ext cx="8778240" cy="133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080" tIns="50526" rIns="101080" bIns="50526">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10695" eaLnBrk="1" fontAlgn="base" hangingPunct="1">
              <a:spcBef>
                <a:spcPct val="0"/>
              </a:spcBef>
              <a:spcAft>
                <a:spcPct val="0"/>
              </a:spcAft>
              <a:buNone/>
            </a:pPr>
            <a:r>
              <a:rPr lang="en-US" altLang="en-US" sz="4000">
                <a:solidFill>
                  <a:srgbClr val="000000"/>
                </a:solidFill>
                <a:latin typeface="Times New Roman" pitchFamily="18" charset="0"/>
              </a:rPr>
              <a:t>These changes or amendments can be either </a:t>
            </a:r>
            <a:r>
              <a:rPr lang="en-US" altLang="en-US">
                <a:solidFill>
                  <a:srgbClr val="000000"/>
                </a:solidFill>
                <a:latin typeface="Times New Roman" pitchFamily="18" charset="0"/>
              </a:rPr>
              <a:t>formal</a:t>
            </a:r>
            <a:r>
              <a:rPr lang="en-US" altLang="en-US" sz="4000">
                <a:solidFill>
                  <a:srgbClr val="000000"/>
                </a:solidFill>
                <a:latin typeface="Times New Roman" pitchFamily="18" charset="0"/>
              </a:rPr>
              <a:t> or informal.</a:t>
            </a:r>
            <a:endParaRPr lang="en-US" altLang="en-US" sz="4000">
              <a:solidFill>
                <a:srgbClr val="000000"/>
              </a:solidFill>
            </a:endParaRPr>
          </a:p>
        </p:txBody>
      </p:sp>
    </p:spTree>
    <p:extLst>
      <p:ext uri="{BB962C8B-B14F-4D97-AF65-F5344CB8AC3E}">
        <p14:creationId xmlns:p14="http://schemas.microsoft.com/office/powerpoint/2010/main" val="1973643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097280" y="924522"/>
            <a:ext cx="7223760" cy="502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80" tIns="50682" rIns="101380" bIns="50682">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13714" eaLnBrk="1" fontAlgn="base" hangingPunct="1">
              <a:spcBef>
                <a:spcPct val="0"/>
              </a:spcBef>
              <a:spcAft>
                <a:spcPct val="0"/>
              </a:spcAft>
              <a:buNone/>
            </a:pPr>
            <a:r>
              <a:rPr lang="en-US" altLang="en-US" sz="4000">
                <a:solidFill>
                  <a:srgbClr val="000000"/>
                </a:solidFill>
                <a:latin typeface="Times New Roman" pitchFamily="18" charset="0"/>
              </a:rPr>
              <a:t>Please look at the diagram on page 80 to see which of the steps then depends on another step.</a:t>
            </a:r>
          </a:p>
          <a:p>
            <a:pPr algn="ctr" defTabSz="1013714" eaLnBrk="1" fontAlgn="base" hangingPunct="1">
              <a:spcBef>
                <a:spcPct val="0"/>
              </a:spcBef>
              <a:spcAft>
                <a:spcPct val="0"/>
              </a:spcAft>
              <a:buNone/>
            </a:pPr>
            <a:endParaRPr lang="en-US" altLang="en-US" sz="4000">
              <a:solidFill>
                <a:srgbClr val="000000"/>
              </a:solidFill>
              <a:latin typeface="Times New Roman" pitchFamily="18" charset="0"/>
            </a:endParaRPr>
          </a:p>
          <a:p>
            <a:pPr algn="ctr" defTabSz="1013714" eaLnBrk="1" fontAlgn="base" hangingPunct="1">
              <a:spcBef>
                <a:spcPct val="0"/>
              </a:spcBef>
              <a:spcAft>
                <a:spcPct val="0"/>
              </a:spcAft>
              <a:buNone/>
            </a:pPr>
            <a:r>
              <a:rPr lang="en-US" altLang="en-US" sz="4000">
                <a:solidFill>
                  <a:srgbClr val="000000"/>
                </a:solidFill>
                <a:latin typeface="Times New Roman" pitchFamily="18" charset="0"/>
              </a:rPr>
              <a:t>All but 1 of the 27 amendments were proposed in Congress and then ratified by the State legislatures.</a:t>
            </a:r>
            <a:endParaRPr lang="en-US" altLang="en-US" sz="4000">
              <a:solidFill>
                <a:srgbClr val="000000"/>
              </a:solidFill>
            </a:endParaRPr>
          </a:p>
        </p:txBody>
      </p:sp>
    </p:spTree>
    <p:extLst>
      <p:ext uri="{BB962C8B-B14F-4D97-AF65-F5344CB8AC3E}">
        <p14:creationId xmlns:p14="http://schemas.microsoft.com/office/powerpoint/2010/main" val="231163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74320" y="376741"/>
            <a:ext cx="8595360" cy="564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90" tIns="50844" rIns="101690" bIns="5084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16868" eaLnBrk="1" fontAlgn="base" hangingPunct="1">
              <a:spcBef>
                <a:spcPct val="0"/>
              </a:spcBef>
              <a:spcAft>
                <a:spcPct val="0"/>
              </a:spcAft>
              <a:buNone/>
            </a:pPr>
            <a:r>
              <a:rPr lang="en-US" altLang="en-US" sz="4000" b="1">
                <a:solidFill>
                  <a:srgbClr val="000000"/>
                </a:solidFill>
                <a:latin typeface="Times New Roman" pitchFamily="18" charset="0"/>
              </a:rPr>
              <a:t>Amendment I</a:t>
            </a:r>
            <a:r>
              <a:rPr lang="en-US" altLang="en-US" sz="4000">
                <a:solidFill>
                  <a:srgbClr val="000000"/>
                </a:solidFill>
                <a:latin typeface="Times New Roman" pitchFamily="18" charset="0"/>
              </a:rPr>
              <a:t> </a:t>
            </a:r>
          </a:p>
          <a:p>
            <a:pPr algn="ctr" defTabSz="1016868" eaLnBrk="1" fontAlgn="base" hangingPunct="1">
              <a:spcBef>
                <a:spcPct val="0"/>
              </a:spcBef>
              <a:spcAft>
                <a:spcPct val="0"/>
              </a:spcAft>
              <a:buNone/>
            </a:pPr>
            <a:r>
              <a:rPr lang="en-US" altLang="en-US" sz="4000">
                <a:solidFill>
                  <a:srgbClr val="000000"/>
                </a:solidFill>
                <a:latin typeface="Times New Roman" pitchFamily="18" charset="0"/>
              </a:rPr>
              <a:t> Congress shall make no law respecting an establishment of religion, or prohibiting the free exercise thereof; or abridging the freedom of speech, or of the press; or the right of the people peaceably to assemble, and to petition the government for a redress of grievances.   </a:t>
            </a:r>
            <a:endParaRPr lang="en-US" altLang="en-US" sz="4000">
              <a:solidFill>
                <a:srgbClr val="000000"/>
              </a:solidFill>
            </a:endParaRPr>
          </a:p>
        </p:txBody>
      </p:sp>
    </p:spTree>
    <p:extLst>
      <p:ext uri="{BB962C8B-B14F-4D97-AF65-F5344CB8AC3E}">
        <p14:creationId xmlns:p14="http://schemas.microsoft.com/office/powerpoint/2010/main" val="13324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66843"/>
            <a:ext cx="6019800" cy="3416320"/>
          </a:xfrm>
          <a:prstGeom prst="rect">
            <a:avLst/>
          </a:prstGeom>
        </p:spPr>
        <p:txBody>
          <a:bodyPr wrap="square" lIns="90864" tIns="45400" rIns="90864" bIns="45400">
            <a:spAutoFit/>
          </a:bodyPr>
          <a:lstStyle/>
          <a:p>
            <a:pPr algn="ctr" defTabSz="908640" fontAlgn="base">
              <a:spcBef>
                <a:spcPct val="0"/>
              </a:spcBef>
              <a:spcAft>
                <a:spcPct val="0"/>
              </a:spcAft>
            </a:pPr>
            <a:r>
              <a:rPr lang="en-US" altLang="en-US" sz="3600" b="1" dirty="0">
                <a:solidFill>
                  <a:srgbClr val="000000"/>
                </a:solidFill>
                <a:latin typeface="Times New Roman" pitchFamily="18" charset="0"/>
              </a:rPr>
              <a:t>Amendment II</a:t>
            </a:r>
            <a:r>
              <a:rPr lang="en-US" altLang="en-US" sz="3600" dirty="0">
                <a:solidFill>
                  <a:srgbClr val="000000"/>
                </a:solidFill>
                <a:latin typeface="Times New Roman" pitchFamily="18" charset="0"/>
              </a:rPr>
              <a:t> </a:t>
            </a:r>
          </a:p>
          <a:p>
            <a:pPr algn="ctr" defTabSz="908640" fontAlgn="base">
              <a:spcBef>
                <a:spcPct val="0"/>
              </a:spcBef>
              <a:spcAft>
                <a:spcPct val="0"/>
              </a:spcAft>
            </a:pPr>
            <a:r>
              <a:rPr lang="en-US" altLang="en-US" sz="3600" dirty="0">
                <a:solidFill>
                  <a:srgbClr val="000000"/>
                </a:solidFill>
                <a:latin typeface="Times New Roman" pitchFamily="18" charset="0"/>
              </a:rPr>
              <a:t> A well regulated militia, being necessary to the security of a free state, the right of the people to keep and bear arms, shall not be infringed.  </a:t>
            </a:r>
            <a:endParaRPr lang="en-US" altLang="en-US" sz="3600" dirty="0">
              <a:solidFill>
                <a:srgbClr val="000000"/>
              </a:solidFill>
              <a:latin typeface="Arial" pitchFamily="34" charset="0"/>
            </a:endParaRPr>
          </a:p>
        </p:txBody>
      </p:sp>
    </p:spTree>
    <p:extLst>
      <p:ext uri="{BB962C8B-B14F-4D97-AF65-F5344CB8AC3E}">
        <p14:creationId xmlns:p14="http://schemas.microsoft.com/office/powerpoint/2010/main" val="335255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12845"/>
            <a:ext cx="4572000" cy="5632312"/>
          </a:xfrm>
          <a:prstGeom prst="rect">
            <a:avLst/>
          </a:prstGeom>
        </p:spPr>
        <p:txBody>
          <a:bodyPr lIns="90864" tIns="45400" rIns="90864" bIns="45400">
            <a:spAutoFit/>
          </a:bodyPr>
          <a:lstStyle/>
          <a:p>
            <a:pPr algn="ctr" defTabSz="908640" fontAlgn="base">
              <a:spcBef>
                <a:spcPct val="0"/>
              </a:spcBef>
              <a:spcAft>
                <a:spcPct val="0"/>
              </a:spcAft>
            </a:pPr>
            <a:r>
              <a:rPr lang="en-US" altLang="en-US" sz="4000" b="1" dirty="0">
                <a:solidFill>
                  <a:srgbClr val="000000"/>
                </a:solidFill>
                <a:latin typeface="Times New Roman" pitchFamily="18" charset="0"/>
              </a:rPr>
              <a:t>Amendment III</a:t>
            </a:r>
            <a:r>
              <a:rPr lang="en-US" altLang="en-US" sz="4000" dirty="0">
                <a:solidFill>
                  <a:srgbClr val="000000"/>
                </a:solidFill>
                <a:latin typeface="Times New Roman" pitchFamily="18" charset="0"/>
              </a:rPr>
              <a:t> </a:t>
            </a:r>
          </a:p>
          <a:p>
            <a:pPr algn="ctr" defTabSz="908640" fontAlgn="base">
              <a:spcBef>
                <a:spcPct val="0"/>
              </a:spcBef>
              <a:spcAft>
                <a:spcPct val="0"/>
              </a:spcAft>
            </a:pPr>
            <a:r>
              <a:rPr lang="en-US" altLang="en-US" sz="4000" dirty="0">
                <a:solidFill>
                  <a:srgbClr val="000000"/>
                </a:solidFill>
                <a:latin typeface="Times New Roman" pitchFamily="18" charset="0"/>
              </a:rPr>
              <a:t> No soldier shall, in time of peace be quartered in any house, without the consent of the owner, nor in time of war, but in a manner to be prescribed by law.   </a:t>
            </a:r>
            <a:endParaRPr lang="en-US" altLang="en-US" sz="4000" dirty="0">
              <a:solidFill>
                <a:srgbClr val="000000"/>
              </a:solidFill>
              <a:latin typeface="Arial" pitchFamily="34" charset="0"/>
            </a:endParaRPr>
          </a:p>
        </p:txBody>
      </p:sp>
    </p:spTree>
    <p:extLst>
      <p:ext uri="{BB962C8B-B14F-4D97-AF65-F5344CB8AC3E}">
        <p14:creationId xmlns:p14="http://schemas.microsoft.com/office/powerpoint/2010/main" val="3949435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987"/>
            <a:ext cx="6705600" cy="6740308"/>
          </a:xfrm>
          <a:prstGeom prst="rect">
            <a:avLst/>
          </a:prstGeom>
        </p:spPr>
        <p:txBody>
          <a:bodyPr wrap="square" lIns="90864" tIns="45400" rIns="90864" bIns="45400">
            <a:spAutoFit/>
          </a:bodyPr>
          <a:lstStyle/>
          <a:p>
            <a:pPr algn="ctr" defTabSz="908640" fontAlgn="base">
              <a:spcBef>
                <a:spcPct val="0"/>
              </a:spcBef>
              <a:spcAft>
                <a:spcPct val="0"/>
              </a:spcAft>
            </a:pPr>
            <a:r>
              <a:rPr lang="en-US" altLang="en-US" sz="3600" b="1" dirty="0">
                <a:solidFill>
                  <a:srgbClr val="000000"/>
                </a:solidFill>
                <a:latin typeface="Times New Roman" pitchFamily="18" charset="0"/>
              </a:rPr>
              <a:t>Amendment IV</a:t>
            </a:r>
            <a:r>
              <a:rPr lang="en-US" altLang="en-US" sz="3600" dirty="0">
                <a:solidFill>
                  <a:srgbClr val="000000"/>
                </a:solidFill>
                <a:latin typeface="Times New Roman" pitchFamily="18" charset="0"/>
              </a:rPr>
              <a:t> </a:t>
            </a:r>
          </a:p>
          <a:p>
            <a:pPr algn="ctr" defTabSz="908640" fontAlgn="base">
              <a:spcBef>
                <a:spcPct val="0"/>
              </a:spcBef>
              <a:spcAft>
                <a:spcPct val="0"/>
              </a:spcAft>
            </a:pPr>
            <a:r>
              <a:rPr lang="en-US" altLang="en-US" sz="3600" dirty="0">
                <a:solidFill>
                  <a:srgbClr val="000000"/>
                </a:solidFill>
                <a:latin typeface="Times New Roman" pitchFamily="18" charset="0"/>
              </a:rPr>
              <a:t>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endParaRPr lang="en-US" altLang="en-US" sz="3600" dirty="0">
              <a:solidFill>
                <a:srgbClr val="000000"/>
              </a:solidFill>
              <a:latin typeface="Arial" pitchFamily="34" charset="0"/>
            </a:endParaRPr>
          </a:p>
        </p:txBody>
      </p:sp>
    </p:spTree>
    <p:extLst>
      <p:ext uri="{BB962C8B-B14F-4D97-AF65-F5344CB8AC3E}">
        <p14:creationId xmlns:p14="http://schemas.microsoft.com/office/powerpoint/2010/main" val="2486230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4699"/>
            <a:ext cx="7010400" cy="6124754"/>
          </a:xfrm>
          <a:prstGeom prst="rect">
            <a:avLst/>
          </a:prstGeom>
        </p:spPr>
        <p:txBody>
          <a:bodyPr wrap="square" lIns="90864" tIns="45400" rIns="90864" bIns="45400">
            <a:spAutoFit/>
          </a:bodyPr>
          <a:lstStyle/>
          <a:p>
            <a:pPr algn="ctr" defTabSz="908640" fontAlgn="base">
              <a:spcBef>
                <a:spcPct val="0"/>
              </a:spcBef>
              <a:spcAft>
                <a:spcPct val="0"/>
              </a:spcAft>
            </a:pPr>
            <a:r>
              <a:rPr lang="en-US" altLang="en-US" sz="2800" b="1" dirty="0">
                <a:solidFill>
                  <a:srgbClr val="000000"/>
                </a:solidFill>
                <a:latin typeface="Times New Roman" pitchFamily="18" charset="0"/>
              </a:rPr>
              <a:t>Amendment V</a:t>
            </a:r>
            <a:r>
              <a:rPr lang="en-US" altLang="en-US" sz="2800" dirty="0">
                <a:solidFill>
                  <a:srgbClr val="000000"/>
                </a:solidFill>
                <a:latin typeface="Times New Roman" pitchFamily="18" charset="0"/>
              </a:rPr>
              <a:t> </a:t>
            </a:r>
          </a:p>
          <a:p>
            <a:pPr algn="ctr" defTabSz="908640" fontAlgn="base">
              <a:spcBef>
                <a:spcPct val="0"/>
              </a:spcBef>
              <a:spcAft>
                <a:spcPct val="0"/>
              </a:spcAft>
            </a:pPr>
            <a:r>
              <a:rPr lang="en-US" altLang="en-US" sz="2800" dirty="0">
                <a:solidFill>
                  <a:srgbClr val="000000"/>
                </a:solidFill>
                <a:latin typeface="Times New Roman" pitchFamily="18" charset="0"/>
              </a:rPr>
              <a:t> 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   </a:t>
            </a:r>
            <a:endParaRPr lang="en-US" altLang="en-US" sz="2800" dirty="0">
              <a:solidFill>
                <a:srgbClr val="000000"/>
              </a:solidFill>
              <a:latin typeface="Arial" pitchFamily="34" charset="0"/>
            </a:endParaRPr>
          </a:p>
        </p:txBody>
      </p:sp>
    </p:spTree>
    <p:extLst>
      <p:ext uri="{BB962C8B-B14F-4D97-AF65-F5344CB8AC3E}">
        <p14:creationId xmlns:p14="http://schemas.microsoft.com/office/powerpoint/2010/main" val="1000143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6" y="838244"/>
            <a:ext cx="6705600" cy="5693220"/>
          </a:xfrm>
          <a:prstGeom prst="rect">
            <a:avLst/>
          </a:prstGeom>
        </p:spPr>
        <p:txBody>
          <a:bodyPr wrap="square" lIns="90864" tIns="45400" rIns="90864" bIns="45400">
            <a:spAutoFit/>
          </a:bodyPr>
          <a:lstStyle/>
          <a:p>
            <a:pPr algn="ctr" defTabSz="908640" fontAlgn="base">
              <a:spcBef>
                <a:spcPct val="0"/>
              </a:spcBef>
              <a:spcAft>
                <a:spcPct val="0"/>
              </a:spcAft>
            </a:pPr>
            <a:r>
              <a:rPr lang="en-US" altLang="en-US" sz="2800" b="1" dirty="0">
                <a:solidFill>
                  <a:srgbClr val="000000"/>
                </a:solidFill>
                <a:latin typeface="Times New Roman" pitchFamily="18" charset="0"/>
              </a:rPr>
              <a:t>Amendment VI</a:t>
            </a:r>
            <a:r>
              <a:rPr lang="en-US" altLang="en-US" sz="2800" dirty="0">
                <a:solidFill>
                  <a:srgbClr val="000000"/>
                </a:solidFill>
                <a:latin typeface="Times New Roman" pitchFamily="18" charset="0"/>
              </a:rPr>
              <a:t> </a:t>
            </a:r>
          </a:p>
          <a:p>
            <a:pPr algn="ctr" defTabSz="908640" fontAlgn="base">
              <a:spcBef>
                <a:spcPct val="0"/>
              </a:spcBef>
              <a:spcAft>
                <a:spcPct val="0"/>
              </a:spcAft>
            </a:pPr>
            <a:r>
              <a:rPr lang="en-US" altLang="en-US" sz="2800" dirty="0">
                <a:solidFill>
                  <a:srgbClr val="000000"/>
                </a:solidFill>
                <a:latin typeface="Times New Roman" pitchFamily="18" charset="0"/>
              </a:rPr>
              <a:t> 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  </a:t>
            </a:r>
            <a:endParaRPr lang="en-US" altLang="en-US" sz="2800" dirty="0">
              <a:solidFill>
                <a:srgbClr val="000000"/>
              </a:solidFill>
              <a:latin typeface="Arial" pitchFamily="34" charset="0"/>
            </a:endParaRPr>
          </a:p>
        </p:txBody>
      </p:sp>
    </p:spTree>
    <p:extLst>
      <p:ext uri="{BB962C8B-B14F-4D97-AF65-F5344CB8AC3E}">
        <p14:creationId xmlns:p14="http://schemas.microsoft.com/office/powerpoint/2010/main" val="566038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6324600" cy="5632312"/>
          </a:xfrm>
          <a:prstGeom prst="rect">
            <a:avLst/>
          </a:prstGeom>
        </p:spPr>
        <p:txBody>
          <a:bodyPr wrap="square" lIns="90864" tIns="45400" rIns="90864" bIns="45400">
            <a:spAutoFit/>
          </a:bodyPr>
          <a:lstStyle/>
          <a:p>
            <a:pPr algn="ctr" defTabSz="908640" fontAlgn="base">
              <a:spcBef>
                <a:spcPct val="0"/>
              </a:spcBef>
              <a:spcAft>
                <a:spcPct val="0"/>
              </a:spcAft>
            </a:pPr>
            <a:r>
              <a:rPr lang="en-US" altLang="en-US" sz="3600" b="1" dirty="0">
                <a:solidFill>
                  <a:srgbClr val="000000"/>
                </a:solidFill>
                <a:latin typeface="Times New Roman" pitchFamily="18" charset="0"/>
              </a:rPr>
              <a:t>Amendment VII</a:t>
            </a:r>
            <a:r>
              <a:rPr lang="en-US" altLang="en-US" sz="3600" dirty="0">
                <a:solidFill>
                  <a:srgbClr val="000000"/>
                </a:solidFill>
                <a:latin typeface="Times New Roman" pitchFamily="18" charset="0"/>
              </a:rPr>
              <a:t> </a:t>
            </a:r>
          </a:p>
          <a:p>
            <a:pPr algn="ctr" defTabSz="908640" fontAlgn="base">
              <a:spcBef>
                <a:spcPct val="0"/>
              </a:spcBef>
              <a:spcAft>
                <a:spcPct val="0"/>
              </a:spcAft>
            </a:pPr>
            <a:r>
              <a:rPr lang="en-US" altLang="en-US" sz="3600" dirty="0">
                <a:solidFill>
                  <a:srgbClr val="000000"/>
                </a:solidFill>
                <a:latin typeface="Times New Roman" pitchFamily="18" charset="0"/>
              </a:rPr>
              <a:t> In suits at common law, where the value in controversy shall exceed twenty dollars, the right of trial by jury shall be preserved, and no fact tried by a jury, shall be otherwise reexamined in any court of the United States, than according to the rules of the common law.   </a:t>
            </a:r>
            <a:endParaRPr lang="en-US" altLang="en-US" sz="3600" dirty="0">
              <a:solidFill>
                <a:srgbClr val="000000"/>
              </a:solidFill>
              <a:latin typeface="Arial" pitchFamily="34" charset="0"/>
            </a:endParaRPr>
          </a:p>
        </p:txBody>
      </p:sp>
    </p:spTree>
    <p:extLst>
      <p:ext uri="{BB962C8B-B14F-4D97-AF65-F5344CB8AC3E}">
        <p14:creationId xmlns:p14="http://schemas.microsoft.com/office/powerpoint/2010/main" val="271754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6" y="1032065"/>
            <a:ext cx="632777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057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43677"/>
            <a:ext cx="4572000" cy="3970318"/>
          </a:xfrm>
          <a:prstGeom prst="rect">
            <a:avLst/>
          </a:prstGeom>
        </p:spPr>
        <p:txBody>
          <a:bodyPr lIns="90864" tIns="45400" rIns="90864" bIns="45400">
            <a:spAutoFit/>
          </a:bodyPr>
          <a:lstStyle/>
          <a:p>
            <a:pPr algn="ctr" defTabSz="908640" fontAlgn="base">
              <a:spcBef>
                <a:spcPct val="0"/>
              </a:spcBef>
              <a:spcAft>
                <a:spcPct val="0"/>
              </a:spcAft>
            </a:pPr>
            <a:r>
              <a:rPr lang="en-US" altLang="en-US" sz="3600" b="1" dirty="0">
                <a:solidFill>
                  <a:srgbClr val="000000"/>
                </a:solidFill>
                <a:latin typeface="Times New Roman" pitchFamily="18" charset="0"/>
              </a:rPr>
              <a:t>Amendment VIII</a:t>
            </a:r>
            <a:r>
              <a:rPr lang="en-US" altLang="en-US" sz="3600" dirty="0">
                <a:solidFill>
                  <a:srgbClr val="000000"/>
                </a:solidFill>
                <a:latin typeface="Times New Roman" pitchFamily="18" charset="0"/>
              </a:rPr>
              <a:t>  </a:t>
            </a:r>
          </a:p>
          <a:p>
            <a:pPr algn="ctr" defTabSz="908640" fontAlgn="base">
              <a:spcBef>
                <a:spcPct val="0"/>
              </a:spcBef>
              <a:spcAft>
                <a:spcPct val="0"/>
              </a:spcAft>
            </a:pPr>
            <a:r>
              <a:rPr lang="en-US" altLang="en-US" sz="3600" dirty="0">
                <a:solidFill>
                  <a:srgbClr val="000000"/>
                </a:solidFill>
                <a:latin typeface="Times New Roman" pitchFamily="18" charset="0"/>
              </a:rPr>
              <a:t>Excessive bail shall not be required, nor excessive fines imposed, nor cruel and unusual punishments inflicted</a:t>
            </a:r>
            <a:r>
              <a:rPr lang="en-US" altLang="en-US" dirty="0">
                <a:solidFill>
                  <a:srgbClr val="000000"/>
                </a:solidFill>
                <a:latin typeface="Times New Roman" pitchFamily="18" charset="0"/>
              </a:rPr>
              <a:t>.   </a:t>
            </a:r>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861541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4572000" cy="3970318"/>
          </a:xfrm>
          <a:prstGeom prst="rect">
            <a:avLst/>
          </a:prstGeom>
        </p:spPr>
        <p:txBody>
          <a:bodyPr lIns="90864" tIns="45400" rIns="90864" bIns="45400">
            <a:spAutoFit/>
          </a:bodyPr>
          <a:lstStyle/>
          <a:p>
            <a:pPr algn="ctr" defTabSz="908640" fontAlgn="base">
              <a:spcBef>
                <a:spcPct val="0"/>
              </a:spcBef>
              <a:spcAft>
                <a:spcPct val="0"/>
              </a:spcAft>
            </a:pPr>
            <a:r>
              <a:rPr lang="en-US" altLang="en-US" sz="3600" b="1" kern="0" dirty="0">
                <a:solidFill>
                  <a:srgbClr val="000000"/>
                </a:solidFill>
                <a:latin typeface="Times New Roman" pitchFamily="18" charset="0"/>
              </a:rPr>
              <a:t>Amendment IX</a:t>
            </a:r>
            <a:r>
              <a:rPr lang="en-US" altLang="en-US" sz="3600" kern="0" dirty="0">
                <a:solidFill>
                  <a:srgbClr val="000000"/>
                </a:solidFill>
                <a:latin typeface="Times New Roman" pitchFamily="18" charset="0"/>
              </a:rPr>
              <a:t> </a:t>
            </a:r>
          </a:p>
          <a:p>
            <a:pPr algn="ctr" defTabSz="908640" fontAlgn="base">
              <a:spcBef>
                <a:spcPct val="0"/>
              </a:spcBef>
              <a:spcAft>
                <a:spcPct val="0"/>
              </a:spcAft>
            </a:pPr>
            <a:r>
              <a:rPr lang="en-US" altLang="en-US" sz="3600" kern="0" dirty="0">
                <a:solidFill>
                  <a:srgbClr val="000000"/>
                </a:solidFill>
                <a:latin typeface="Times New Roman" pitchFamily="18" charset="0"/>
              </a:rPr>
              <a:t> The enumeration in the Constitution, of certain rights, shall not be construed to deny or disparage others retained by the people</a:t>
            </a:r>
            <a:endParaRPr lang="en-US" kern="0" dirty="0">
              <a:solidFill>
                <a:sysClr val="windowText" lastClr="000000"/>
              </a:solidFill>
            </a:endParaRPr>
          </a:p>
        </p:txBody>
      </p:sp>
    </p:spTree>
    <p:extLst>
      <p:ext uri="{BB962C8B-B14F-4D97-AF65-F5344CB8AC3E}">
        <p14:creationId xmlns:p14="http://schemas.microsoft.com/office/powerpoint/2010/main" val="1134712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4572000" cy="4524316"/>
          </a:xfrm>
          <a:prstGeom prst="rect">
            <a:avLst/>
          </a:prstGeom>
        </p:spPr>
        <p:txBody>
          <a:bodyPr lIns="90864" tIns="45400" rIns="90864" bIns="45400">
            <a:spAutoFit/>
          </a:bodyPr>
          <a:lstStyle/>
          <a:p>
            <a:pPr algn="ctr" defTabSz="908640" fontAlgn="base">
              <a:spcBef>
                <a:spcPct val="0"/>
              </a:spcBef>
              <a:spcAft>
                <a:spcPct val="0"/>
              </a:spcAft>
            </a:pPr>
            <a:r>
              <a:rPr lang="en-US" altLang="en-US" sz="3600" b="1" dirty="0">
                <a:solidFill>
                  <a:srgbClr val="000000"/>
                </a:solidFill>
                <a:latin typeface="Times New Roman" pitchFamily="18" charset="0"/>
              </a:rPr>
              <a:t>Amendment X</a:t>
            </a:r>
            <a:r>
              <a:rPr lang="en-US" altLang="en-US" sz="3600" dirty="0">
                <a:solidFill>
                  <a:srgbClr val="000000"/>
                </a:solidFill>
                <a:latin typeface="Times New Roman" pitchFamily="18" charset="0"/>
              </a:rPr>
              <a:t> </a:t>
            </a:r>
          </a:p>
          <a:p>
            <a:pPr algn="ctr" defTabSz="908640" fontAlgn="base">
              <a:spcBef>
                <a:spcPct val="0"/>
              </a:spcBef>
              <a:spcAft>
                <a:spcPct val="0"/>
              </a:spcAft>
            </a:pPr>
            <a:r>
              <a:rPr lang="en-US" altLang="en-US" sz="3600" dirty="0">
                <a:solidFill>
                  <a:srgbClr val="000000"/>
                </a:solidFill>
                <a:latin typeface="Times New Roman" pitchFamily="18" charset="0"/>
              </a:rPr>
              <a:t> The powers not delegated to the United States by the Constitution, nor prohibited by it to the states, are reserved to the </a:t>
            </a:r>
            <a:r>
              <a:rPr lang="en-US" altLang="en-US" dirty="0">
                <a:solidFill>
                  <a:srgbClr val="000000"/>
                </a:solidFill>
                <a:latin typeface="Times New Roman" pitchFamily="18" charset="0"/>
              </a:rPr>
              <a:t>people. </a:t>
            </a:r>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789207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5632312"/>
          </a:xfrm>
          <a:prstGeom prst="rect">
            <a:avLst/>
          </a:prstGeom>
        </p:spPr>
        <p:txBody>
          <a:bodyPr wrap="square" lIns="90864" tIns="45400" rIns="90864" bIns="45400">
            <a:spAutoFit/>
          </a:bodyPr>
          <a:lstStyle/>
          <a:p>
            <a:pPr defTabSz="908640" fontAlgn="base">
              <a:spcBef>
                <a:spcPct val="0"/>
              </a:spcBef>
              <a:spcAft>
                <a:spcPct val="0"/>
              </a:spcAft>
            </a:pPr>
            <a:r>
              <a:rPr lang="en-US" altLang="en-US" sz="3600" dirty="0">
                <a:solidFill>
                  <a:srgbClr val="000000"/>
                </a:solidFill>
                <a:latin typeface="Arial" pitchFamily="34" charset="0"/>
              </a:rPr>
              <a:t>Other Amendments have come during periods of crisis.  Civil War Congress-13-15</a:t>
            </a:r>
            <a:r>
              <a:rPr lang="en-US" altLang="en-US" sz="3600" baseline="30000" dirty="0">
                <a:solidFill>
                  <a:srgbClr val="000000"/>
                </a:solidFill>
                <a:latin typeface="Arial" pitchFamily="34" charset="0"/>
              </a:rPr>
              <a:t>th</a:t>
            </a:r>
            <a:r>
              <a:rPr lang="en-US" altLang="en-US" sz="3600" dirty="0">
                <a:solidFill>
                  <a:srgbClr val="000000"/>
                </a:solidFill>
                <a:latin typeface="Arial" pitchFamily="34" charset="0"/>
              </a:rPr>
              <a:t> Amendment.  </a:t>
            </a:r>
          </a:p>
          <a:p>
            <a:pPr defTabSz="908640" fontAlgn="base">
              <a:spcBef>
                <a:spcPct val="0"/>
              </a:spcBef>
              <a:spcAft>
                <a:spcPct val="0"/>
              </a:spcAft>
            </a:pPr>
            <a:r>
              <a:rPr lang="en-US" altLang="en-US" sz="3600" dirty="0">
                <a:solidFill>
                  <a:srgbClr val="000000"/>
                </a:solidFill>
                <a:latin typeface="Arial" pitchFamily="34" charset="0"/>
              </a:rPr>
              <a:t>13</a:t>
            </a:r>
            <a:r>
              <a:rPr lang="en-US" altLang="en-US" sz="3600" baseline="30000" dirty="0">
                <a:solidFill>
                  <a:srgbClr val="000000"/>
                </a:solidFill>
                <a:latin typeface="Arial" pitchFamily="34" charset="0"/>
              </a:rPr>
              <a:t>th</a:t>
            </a:r>
            <a:r>
              <a:rPr lang="en-US" altLang="en-US" sz="3600" dirty="0">
                <a:solidFill>
                  <a:srgbClr val="000000"/>
                </a:solidFill>
                <a:latin typeface="Arial" pitchFamily="34" charset="0"/>
              </a:rPr>
              <a:t>-banned slavery</a:t>
            </a:r>
          </a:p>
          <a:p>
            <a:pPr defTabSz="908640" fontAlgn="base">
              <a:spcBef>
                <a:spcPct val="0"/>
              </a:spcBef>
              <a:spcAft>
                <a:spcPct val="0"/>
              </a:spcAft>
            </a:pPr>
            <a:r>
              <a:rPr lang="en-US" altLang="en-US" sz="3600" dirty="0">
                <a:solidFill>
                  <a:srgbClr val="000000"/>
                </a:solidFill>
                <a:latin typeface="Arial" pitchFamily="34" charset="0"/>
              </a:rPr>
              <a:t>14</a:t>
            </a:r>
            <a:r>
              <a:rPr lang="en-US" altLang="en-US" sz="3600" baseline="30000" dirty="0">
                <a:solidFill>
                  <a:srgbClr val="000000"/>
                </a:solidFill>
                <a:latin typeface="Arial" pitchFamily="34" charset="0"/>
              </a:rPr>
              <a:t>th</a:t>
            </a:r>
            <a:r>
              <a:rPr lang="en-US" altLang="en-US" sz="3600" dirty="0">
                <a:solidFill>
                  <a:srgbClr val="000000"/>
                </a:solidFill>
                <a:latin typeface="Arial" pitchFamily="34" charset="0"/>
              </a:rPr>
              <a:t>- African Americans are citizens</a:t>
            </a:r>
          </a:p>
          <a:p>
            <a:pPr defTabSz="908640" fontAlgn="base">
              <a:spcBef>
                <a:spcPct val="0"/>
              </a:spcBef>
              <a:spcAft>
                <a:spcPct val="0"/>
              </a:spcAft>
            </a:pPr>
            <a:r>
              <a:rPr lang="en-US" altLang="en-US" sz="3600" dirty="0">
                <a:solidFill>
                  <a:srgbClr val="000000"/>
                </a:solidFill>
                <a:latin typeface="Arial" pitchFamily="34" charset="0"/>
              </a:rPr>
              <a:t>15</a:t>
            </a:r>
            <a:r>
              <a:rPr lang="en-US" altLang="en-US" sz="3600" baseline="30000" dirty="0">
                <a:solidFill>
                  <a:srgbClr val="000000"/>
                </a:solidFill>
                <a:latin typeface="Arial" pitchFamily="34" charset="0"/>
              </a:rPr>
              <a:t>th</a:t>
            </a:r>
            <a:r>
              <a:rPr lang="en-US" altLang="en-US" sz="3600" dirty="0">
                <a:solidFill>
                  <a:srgbClr val="000000"/>
                </a:solidFill>
                <a:latin typeface="Arial" pitchFamily="34" charset="0"/>
              </a:rPr>
              <a:t>-gave African Am men right to vote.</a:t>
            </a:r>
          </a:p>
          <a:p>
            <a:pPr defTabSz="908640" fontAlgn="base">
              <a:spcBef>
                <a:spcPct val="0"/>
              </a:spcBef>
              <a:spcAft>
                <a:spcPct val="0"/>
              </a:spcAft>
            </a:pPr>
            <a:endParaRPr lang="en-US" altLang="en-US" sz="3600" dirty="0">
              <a:solidFill>
                <a:srgbClr val="000000"/>
              </a:solidFill>
              <a:latin typeface="Arial" pitchFamily="34" charset="0"/>
            </a:endParaRPr>
          </a:p>
          <a:p>
            <a:pPr defTabSz="908640" fontAlgn="base">
              <a:spcBef>
                <a:spcPct val="0"/>
              </a:spcBef>
              <a:spcAft>
                <a:spcPct val="0"/>
              </a:spcAft>
            </a:pPr>
            <a:r>
              <a:rPr lang="en-US" altLang="en-US" sz="3600" dirty="0">
                <a:solidFill>
                  <a:srgbClr val="000000"/>
                </a:solidFill>
                <a:latin typeface="Arial" pitchFamily="34" charset="0"/>
              </a:rPr>
              <a:t>17</a:t>
            </a:r>
            <a:r>
              <a:rPr lang="en-US" altLang="en-US" sz="3600" baseline="30000" dirty="0">
                <a:solidFill>
                  <a:srgbClr val="000000"/>
                </a:solidFill>
                <a:latin typeface="Arial" pitchFamily="34" charset="0"/>
              </a:rPr>
              <a:t>th</a:t>
            </a:r>
            <a:r>
              <a:rPr lang="en-US" altLang="en-US" sz="3600" dirty="0">
                <a:solidFill>
                  <a:srgbClr val="000000"/>
                </a:solidFill>
                <a:latin typeface="Arial" pitchFamily="34" charset="0"/>
              </a:rPr>
              <a:t>-extended democracy by having direct election of Senators.</a:t>
            </a:r>
          </a:p>
          <a:p>
            <a:pPr defTabSz="908640" fontAlgn="base">
              <a:spcBef>
                <a:spcPct val="0"/>
              </a:spcBef>
              <a:spcAft>
                <a:spcPct val="0"/>
              </a:spcAft>
            </a:pPr>
            <a:r>
              <a:rPr lang="en-US" altLang="en-US" sz="3600" dirty="0">
                <a:solidFill>
                  <a:srgbClr val="000000"/>
                </a:solidFill>
                <a:latin typeface="Arial" pitchFamily="34" charset="0"/>
              </a:rPr>
              <a:t>19</a:t>
            </a:r>
            <a:r>
              <a:rPr lang="en-US" altLang="en-US" sz="3600" baseline="30000" dirty="0">
                <a:solidFill>
                  <a:srgbClr val="000000"/>
                </a:solidFill>
                <a:latin typeface="Arial" pitchFamily="34" charset="0"/>
              </a:rPr>
              <a:t>th</a:t>
            </a:r>
            <a:r>
              <a:rPr lang="en-US" altLang="en-US" sz="3600" dirty="0">
                <a:solidFill>
                  <a:srgbClr val="000000"/>
                </a:solidFill>
                <a:latin typeface="Arial" pitchFamily="34" charset="0"/>
              </a:rPr>
              <a:t>-women right to vote</a:t>
            </a:r>
          </a:p>
        </p:txBody>
      </p:sp>
    </p:spTree>
    <p:extLst>
      <p:ext uri="{BB962C8B-B14F-4D97-AF65-F5344CB8AC3E}">
        <p14:creationId xmlns:p14="http://schemas.microsoft.com/office/powerpoint/2010/main" val="691583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20814"/>
            <a:ext cx="6096000" cy="4401205"/>
          </a:xfrm>
          <a:prstGeom prst="rect">
            <a:avLst/>
          </a:prstGeom>
        </p:spPr>
        <p:txBody>
          <a:bodyPr wrap="square" lIns="90864" tIns="45400" rIns="90864" bIns="45400">
            <a:spAutoFit/>
          </a:bodyPr>
          <a:lstStyle/>
          <a:p>
            <a:pPr algn="ctr" defTabSz="908640" fontAlgn="base">
              <a:spcBef>
                <a:spcPct val="0"/>
              </a:spcBef>
              <a:spcAft>
                <a:spcPct val="0"/>
              </a:spcAft>
            </a:pPr>
            <a:r>
              <a:rPr lang="en-US" altLang="en-US" sz="4000" dirty="0">
                <a:solidFill>
                  <a:srgbClr val="000000"/>
                </a:solidFill>
                <a:latin typeface="Times New Roman" pitchFamily="18" charset="0"/>
              </a:rPr>
              <a:t>Governmental power in the United States is divided between National and State governments.</a:t>
            </a:r>
          </a:p>
          <a:p>
            <a:pPr algn="ctr" defTabSz="908640" fontAlgn="base">
              <a:spcBef>
                <a:spcPct val="0"/>
              </a:spcBef>
              <a:spcAft>
                <a:spcPct val="0"/>
              </a:spcAft>
            </a:pPr>
            <a:endParaRPr lang="en-US" altLang="en-US" sz="4000" dirty="0">
              <a:solidFill>
                <a:srgbClr val="000000"/>
              </a:solidFill>
              <a:latin typeface="Times New Roman" pitchFamily="18" charset="0"/>
            </a:endParaRPr>
          </a:p>
          <a:p>
            <a:pPr algn="ctr" defTabSz="908640" fontAlgn="base">
              <a:spcBef>
                <a:spcPct val="0"/>
              </a:spcBef>
              <a:spcAft>
                <a:spcPct val="0"/>
              </a:spcAft>
            </a:pPr>
            <a:r>
              <a:rPr lang="en-US" altLang="en-US" sz="4000" dirty="0">
                <a:solidFill>
                  <a:srgbClr val="000000"/>
                </a:solidFill>
                <a:latin typeface="Times New Roman" pitchFamily="18" charset="0"/>
              </a:rPr>
              <a:t>This division is called Federalism</a:t>
            </a:r>
            <a:endParaRPr lang="en-US" altLang="en-US" sz="4000" dirty="0">
              <a:solidFill>
                <a:srgbClr val="000000"/>
              </a:solidFill>
              <a:latin typeface="Arial" pitchFamily="34" charset="0"/>
            </a:endParaRPr>
          </a:p>
        </p:txBody>
      </p:sp>
    </p:spTree>
    <p:extLst>
      <p:ext uri="{BB962C8B-B14F-4D97-AF65-F5344CB8AC3E}">
        <p14:creationId xmlns:p14="http://schemas.microsoft.com/office/powerpoint/2010/main" val="591159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a:spLocks noGrp="1" noChangeArrowheads="1"/>
          </p:cNvSpPr>
          <p:nvPr>
            <p:ph type="body" idx="1"/>
          </p:nvPr>
        </p:nvSpPr>
        <p:spPr>
          <a:xfrm>
            <a:off x="365760" y="320040"/>
            <a:ext cx="8503920" cy="5943600"/>
          </a:xfrm>
          <a:noFill/>
        </p:spPr>
        <p:txBody>
          <a:bodyPr/>
          <a:lstStyle/>
          <a:p>
            <a:pPr eaLnBrk="1" hangingPunct="1">
              <a:lnSpc>
                <a:spcPct val="80000"/>
              </a:lnSpc>
              <a:buFontTx/>
              <a:buNone/>
            </a:pPr>
            <a:endParaRPr lang="en-US" altLang="en-US" sz="2400"/>
          </a:p>
          <a:p>
            <a:pPr eaLnBrk="1" hangingPunct="1">
              <a:lnSpc>
                <a:spcPct val="80000"/>
              </a:lnSpc>
            </a:pPr>
            <a:r>
              <a:rPr lang="en-US" altLang="en-US" sz="4300">
                <a:latin typeface="Times New Roman" pitchFamily="18" charset="0"/>
              </a:rPr>
              <a:t>Federalism's major strength is that it allows local action in matters of local concern, and national action in matters of wider concern.</a:t>
            </a:r>
          </a:p>
          <a:p>
            <a:pPr eaLnBrk="1" hangingPunct="1">
              <a:lnSpc>
                <a:spcPct val="80000"/>
              </a:lnSpc>
            </a:pPr>
            <a:endParaRPr lang="en-US" altLang="en-US" sz="4300">
              <a:latin typeface="Times New Roman" pitchFamily="18" charset="0"/>
            </a:endParaRPr>
          </a:p>
          <a:p>
            <a:pPr eaLnBrk="1" hangingPunct="1">
              <a:lnSpc>
                <a:spcPct val="80000"/>
              </a:lnSpc>
            </a:pPr>
            <a:r>
              <a:rPr lang="en-US" altLang="en-US" sz="4300">
                <a:latin typeface="Times New Roman" pitchFamily="18" charset="0"/>
              </a:rPr>
              <a:t>Local traditions, needs, and desires vary from one State to another, and federalism allows for this very significant fact.</a:t>
            </a:r>
          </a:p>
        </p:txBody>
      </p:sp>
    </p:spTree>
    <p:extLst>
      <p:ext uri="{BB962C8B-B14F-4D97-AF65-F5344CB8AC3E}">
        <p14:creationId xmlns:p14="http://schemas.microsoft.com/office/powerpoint/2010/main" val="4013749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4320" y="320105"/>
            <a:ext cx="8869680" cy="441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78" tIns="54664" rIns="109278" bIns="5466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1092947" eaLnBrk="1" fontAlgn="base" hangingPunct="1">
              <a:spcBef>
                <a:spcPct val="0"/>
              </a:spcBef>
              <a:spcAft>
                <a:spcPct val="0"/>
              </a:spcAft>
              <a:buNone/>
            </a:pPr>
            <a:r>
              <a:rPr lang="en-US" altLang="en-US">
                <a:solidFill>
                  <a:srgbClr val="000000"/>
                </a:solidFill>
                <a:latin typeface="Times New Roman" pitchFamily="18" charset="0"/>
              </a:rPr>
              <a:t>The National Government is a government of </a:t>
            </a:r>
            <a:r>
              <a:rPr lang="en-US" altLang="en-US" b="1">
                <a:solidFill>
                  <a:srgbClr val="000000"/>
                </a:solidFill>
                <a:latin typeface="Times New Roman" pitchFamily="18" charset="0"/>
              </a:rPr>
              <a:t>delegated powers.</a:t>
            </a:r>
          </a:p>
          <a:p>
            <a:pPr defTabSz="1092947" eaLnBrk="1" fontAlgn="base" hangingPunct="1">
              <a:spcBef>
                <a:spcPct val="0"/>
              </a:spcBef>
              <a:spcAft>
                <a:spcPct val="0"/>
              </a:spcAft>
              <a:buNone/>
            </a:pPr>
            <a:endParaRPr lang="en-US" altLang="en-US" sz="1200">
              <a:solidFill>
                <a:srgbClr val="000000"/>
              </a:solidFill>
              <a:latin typeface="Times New Roman" pitchFamily="18" charset="0"/>
            </a:endParaRPr>
          </a:p>
          <a:p>
            <a:pPr defTabSz="1092947" eaLnBrk="1" fontAlgn="base" hangingPunct="1">
              <a:spcBef>
                <a:spcPct val="0"/>
              </a:spcBef>
              <a:spcAft>
                <a:spcPct val="0"/>
              </a:spcAft>
              <a:buNone/>
            </a:pPr>
            <a:r>
              <a:rPr lang="en-US" altLang="en-US">
                <a:solidFill>
                  <a:srgbClr val="000000"/>
                </a:solidFill>
                <a:latin typeface="Times New Roman" pitchFamily="18" charset="0"/>
              </a:rPr>
              <a:t>That is, it has only those powers delegated (granted) to it in the Constitution.</a:t>
            </a:r>
          </a:p>
          <a:p>
            <a:pPr defTabSz="1092947" eaLnBrk="1" fontAlgn="base" hangingPunct="1">
              <a:spcBef>
                <a:spcPct val="0"/>
              </a:spcBef>
              <a:spcAft>
                <a:spcPct val="0"/>
              </a:spcAft>
              <a:buNone/>
            </a:pPr>
            <a:endParaRPr lang="en-US" altLang="en-US" sz="1200">
              <a:solidFill>
                <a:srgbClr val="000000"/>
              </a:solidFill>
              <a:latin typeface="Times New Roman" pitchFamily="18" charset="0"/>
            </a:endParaRPr>
          </a:p>
          <a:p>
            <a:pPr defTabSz="1092947" eaLnBrk="1" fontAlgn="base" hangingPunct="1">
              <a:spcBef>
                <a:spcPct val="0"/>
              </a:spcBef>
              <a:spcAft>
                <a:spcPct val="0"/>
              </a:spcAft>
              <a:buNone/>
            </a:pPr>
            <a:r>
              <a:rPr lang="en-US" altLang="en-US">
                <a:solidFill>
                  <a:srgbClr val="000000"/>
                </a:solidFill>
                <a:latin typeface="Times New Roman" pitchFamily="18" charset="0"/>
              </a:rPr>
              <a:t>There are three types of delegated powers:</a:t>
            </a:r>
          </a:p>
          <a:p>
            <a:pPr defTabSz="1092947"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Expressed-listed in Article I for Congress</a:t>
            </a:r>
          </a:p>
          <a:p>
            <a:pPr defTabSz="1092947"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implied and </a:t>
            </a:r>
          </a:p>
          <a:p>
            <a:pPr defTabSz="1092947"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inherent</a:t>
            </a:r>
            <a:endParaRPr lang="en-US" altLang="en-US">
              <a:solidFill>
                <a:srgbClr val="000000"/>
              </a:solidFill>
            </a:endParaRPr>
          </a:p>
        </p:txBody>
      </p:sp>
    </p:spTree>
    <p:extLst>
      <p:ext uri="{BB962C8B-B14F-4D97-AF65-F5344CB8AC3E}">
        <p14:creationId xmlns:p14="http://schemas.microsoft.com/office/powerpoint/2010/main" val="858055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314342"/>
            <a:ext cx="8046720" cy="445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422" tIns="54728" rIns="109422" bIns="5472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1094339" eaLnBrk="1" fontAlgn="base" hangingPunct="1">
              <a:spcBef>
                <a:spcPct val="0"/>
              </a:spcBef>
              <a:spcAft>
                <a:spcPct val="0"/>
              </a:spcAft>
              <a:buNone/>
            </a:pPr>
            <a:r>
              <a:rPr lang="en-US" altLang="en-US" b="1">
                <a:solidFill>
                  <a:srgbClr val="000000"/>
                </a:solidFill>
                <a:latin typeface="Times New Roman" pitchFamily="18" charset="0"/>
              </a:rPr>
              <a:t>Exclusive Powers</a:t>
            </a:r>
          </a:p>
          <a:p>
            <a:pPr defTabSz="1094339" eaLnBrk="1" fontAlgn="base" hangingPunct="1">
              <a:spcBef>
                <a:spcPct val="0"/>
              </a:spcBef>
              <a:spcAft>
                <a:spcPct val="0"/>
              </a:spcAft>
              <a:buNone/>
            </a:pPr>
            <a:endParaRPr lang="en-US" altLang="en-US" sz="1400" b="1">
              <a:solidFill>
                <a:srgbClr val="000000"/>
              </a:solidFill>
              <a:latin typeface="Times New Roman" pitchFamily="18" charset="0"/>
            </a:endParaRPr>
          </a:p>
          <a:p>
            <a:pPr defTabSz="1094339" eaLnBrk="1" fontAlgn="base" hangingPunct="1">
              <a:spcBef>
                <a:spcPct val="0"/>
              </a:spcBef>
              <a:spcAft>
                <a:spcPct val="0"/>
              </a:spcAft>
              <a:buNone/>
            </a:pPr>
            <a:r>
              <a:rPr lang="en-US" altLang="en-US">
                <a:solidFill>
                  <a:srgbClr val="000000"/>
                </a:solidFill>
                <a:latin typeface="Times New Roman" pitchFamily="18" charset="0"/>
              </a:rPr>
              <a:t>These powers can be delegated by the National government alone.  They cannot be exercised by the States under any circumstances.</a:t>
            </a:r>
          </a:p>
          <a:p>
            <a:pPr defTabSz="1094339" eaLnBrk="1" fontAlgn="base" hangingPunct="1">
              <a:spcBef>
                <a:spcPct val="0"/>
              </a:spcBef>
              <a:spcAft>
                <a:spcPct val="0"/>
              </a:spcAft>
              <a:buNone/>
            </a:pPr>
            <a:endParaRPr lang="en-US" altLang="en-US" sz="1200">
              <a:solidFill>
                <a:srgbClr val="000000"/>
              </a:solidFill>
              <a:latin typeface="Times New Roman" pitchFamily="18" charset="0"/>
            </a:endParaRPr>
          </a:p>
          <a:p>
            <a:pPr defTabSz="1094339" eaLnBrk="1" fontAlgn="base" hangingPunct="1">
              <a:spcBef>
                <a:spcPct val="0"/>
              </a:spcBef>
              <a:spcAft>
                <a:spcPct val="0"/>
              </a:spcAft>
              <a:buNone/>
            </a:pPr>
            <a:r>
              <a:rPr lang="en-US" altLang="en-US">
                <a:solidFill>
                  <a:srgbClr val="000000"/>
                </a:solidFill>
                <a:latin typeface="Times New Roman" pitchFamily="18" charset="0"/>
              </a:rPr>
              <a:t>Examples:</a:t>
            </a:r>
          </a:p>
          <a:p>
            <a:pPr defTabSz="1094339"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power to coin money</a:t>
            </a:r>
          </a:p>
          <a:p>
            <a:pPr defTabSz="1094339"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make treaties with foreign states</a:t>
            </a:r>
          </a:p>
          <a:p>
            <a:pPr defTabSz="1094339" eaLnBrk="1" fontAlgn="base" hangingPunct="1">
              <a:spcBef>
                <a:spcPct val="0"/>
              </a:spcBef>
              <a:spcAft>
                <a:spcPct val="0"/>
              </a:spcAft>
              <a:buFont typeface="Symbol" pitchFamily="18" charset="2"/>
              <a:buChar char="·"/>
            </a:pPr>
            <a:r>
              <a:rPr lang="en-US" altLang="en-US">
                <a:solidFill>
                  <a:srgbClr val="000000"/>
                </a:solidFill>
                <a:latin typeface="Times New Roman" pitchFamily="18" charset="0"/>
              </a:rPr>
              <a:t>and to lay taxes on imports</a:t>
            </a:r>
            <a:endParaRPr lang="en-US" altLang="en-US">
              <a:solidFill>
                <a:srgbClr val="000000"/>
              </a:solidFill>
            </a:endParaRPr>
          </a:p>
        </p:txBody>
      </p:sp>
    </p:spTree>
    <p:extLst>
      <p:ext uri="{BB962C8B-B14F-4D97-AF65-F5344CB8AC3E}">
        <p14:creationId xmlns:p14="http://schemas.microsoft.com/office/powerpoint/2010/main" val="573939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82880" y="228601"/>
            <a:ext cx="8595360" cy="57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570" tIns="54794" rIns="109570" bIns="5479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1095784" eaLnBrk="1" fontAlgn="base" hangingPunct="1">
              <a:spcBef>
                <a:spcPct val="0"/>
              </a:spcBef>
              <a:spcAft>
                <a:spcPct val="0"/>
              </a:spcAft>
              <a:buNone/>
            </a:pPr>
            <a:r>
              <a:rPr lang="en-US" altLang="en-US" sz="2900" b="1">
                <a:solidFill>
                  <a:srgbClr val="000000"/>
                </a:solidFill>
                <a:latin typeface="Times New Roman" pitchFamily="18" charset="0"/>
              </a:rPr>
              <a:t>Concurrent Powers</a:t>
            </a:r>
          </a:p>
          <a:p>
            <a:pPr defTabSz="1095784" eaLnBrk="1" fontAlgn="base" hangingPunct="1">
              <a:spcBef>
                <a:spcPct val="0"/>
              </a:spcBef>
              <a:spcAft>
                <a:spcPct val="0"/>
              </a:spcAft>
              <a:buNone/>
            </a:pPr>
            <a:r>
              <a:rPr lang="en-US" altLang="en-US" sz="3400">
                <a:solidFill>
                  <a:srgbClr val="000000"/>
                </a:solidFill>
                <a:latin typeface="Times New Roman" pitchFamily="18" charset="0"/>
              </a:rPr>
              <a:t>Those powers that both the National Government and the State possess and exercise.</a:t>
            </a:r>
          </a:p>
          <a:p>
            <a:pPr defTabSz="1095784" eaLnBrk="1" fontAlgn="base" hangingPunct="1">
              <a:spcBef>
                <a:spcPct val="0"/>
              </a:spcBef>
              <a:spcAft>
                <a:spcPct val="0"/>
              </a:spcAft>
              <a:buNone/>
            </a:pPr>
            <a:r>
              <a:rPr lang="en-US" altLang="en-US" sz="3400">
                <a:solidFill>
                  <a:srgbClr val="000000"/>
                </a:solidFill>
                <a:latin typeface="Times New Roman" pitchFamily="18" charset="0"/>
              </a:rPr>
              <a:t>For example:</a:t>
            </a:r>
          </a:p>
          <a:p>
            <a:pPr defTabSz="1095784" eaLnBrk="1" fontAlgn="base" hangingPunct="1">
              <a:spcBef>
                <a:spcPct val="0"/>
              </a:spcBef>
              <a:spcAft>
                <a:spcPct val="0"/>
              </a:spcAft>
              <a:buFont typeface="Symbol" pitchFamily="18" charset="2"/>
              <a:buChar char="·"/>
            </a:pPr>
            <a:r>
              <a:rPr lang="en-US" altLang="en-US" sz="3400">
                <a:solidFill>
                  <a:srgbClr val="000000"/>
                </a:solidFill>
                <a:latin typeface="Times New Roman" pitchFamily="18" charset="0"/>
              </a:rPr>
              <a:t>the power to levy and collect taxes</a:t>
            </a:r>
          </a:p>
          <a:p>
            <a:pPr defTabSz="1095784" eaLnBrk="1" fontAlgn="base" hangingPunct="1">
              <a:spcBef>
                <a:spcPct val="0"/>
              </a:spcBef>
              <a:spcAft>
                <a:spcPct val="0"/>
              </a:spcAft>
              <a:buFont typeface="Symbol" pitchFamily="18" charset="2"/>
              <a:buChar char="·"/>
            </a:pPr>
            <a:r>
              <a:rPr lang="en-US" altLang="en-US" sz="3400">
                <a:solidFill>
                  <a:srgbClr val="000000"/>
                </a:solidFill>
                <a:latin typeface="Times New Roman" pitchFamily="18" charset="0"/>
              </a:rPr>
              <a:t>to define crimes and set punishments for them </a:t>
            </a:r>
          </a:p>
          <a:p>
            <a:pPr defTabSz="1095784" eaLnBrk="1" fontAlgn="base" hangingPunct="1">
              <a:spcBef>
                <a:spcPct val="0"/>
              </a:spcBef>
              <a:spcAft>
                <a:spcPct val="0"/>
              </a:spcAft>
              <a:buFont typeface="Symbol" pitchFamily="18" charset="2"/>
              <a:buChar char="·"/>
            </a:pPr>
            <a:r>
              <a:rPr lang="en-US" altLang="en-US" sz="3400">
                <a:solidFill>
                  <a:srgbClr val="000000"/>
                </a:solidFill>
                <a:latin typeface="Times New Roman" pitchFamily="18" charset="0"/>
              </a:rPr>
              <a:t>to condemn (take) property for public use.</a:t>
            </a:r>
          </a:p>
          <a:p>
            <a:pPr defTabSz="1095784" eaLnBrk="1" fontAlgn="base" hangingPunct="1">
              <a:spcBef>
                <a:spcPct val="0"/>
              </a:spcBef>
              <a:spcAft>
                <a:spcPct val="0"/>
              </a:spcAft>
              <a:buNone/>
            </a:pPr>
            <a:r>
              <a:rPr lang="en-US" altLang="en-US" sz="3400">
                <a:solidFill>
                  <a:srgbClr val="000000"/>
                </a:solidFill>
                <a:latin typeface="Times New Roman" pitchFamily="18" charset="0"/>
              </a:rPr>
              <a:t>Those powers that the Constitution does not grant exclusively to the National Government, and that, at the same time, does not deny to the States.  BUT if laws conflict….</a:t>
            </a:r>
            <a:endParaRPr lang="en-US" altLang="en-US" sz="3400">
              <a:solidFill>
                <a:srgbClr val="000000"/>
              </a:solidFill>
            </a:endParaRPr>
          </a:p>
        </p:txBody>
      </p:sp>
    </p:spTree>
    <p:extLst>
      <p:ext uri="{BB962C8B-B14F-4D97-AF65-F5344CB8AC3E}">
        <p14:creationId xmlns:p14="http://schemas.microsoft.com/office/powerpoint/2010/main" val="3359014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74320" y="137160"/>
            <a:ext cx="859536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3" tIns="54862" rIns="109723" bIns="54862">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1097280" eaLnBrk="1" fontAlgn="base" hangingPunct="1">
              <a:spcBef>
                <a:spcPct val="0"/>
              </a:spcBef>
              <a:spcAft>
                <a:spcPct val="0"/>
              </a:spcAft>
              <a:buNone/>
            </a:pPr>
            <a:r>
              <a:rPr lang="en-US" altLang="en-US" sz="4300" b="1">
                <a:solidFill>
                  <a:srgbClr val="000000"/>
                </a:solidFill>
                <a:latin typeface="Times New Roman" pitchFamily="18" charset="0"/>
              </a:rPr>
              <a:t>Full Faith and Credit</a:t>
            </a:r>
          </a:p>
          <a:p>
            <a:pPr defTabSz="1097280" eaLnBrk="1" fontAlgn="base" hangingPunct="1">
              <a:spcBef>
                <a:spcPct val="0"/>
              </a:spcBef>
              <a:spcAft>
                <a:spcPct val="0"/>
              </a:spcAft>
              <a:buNone/>
            </a:pPr>
            <a:r>
              <a:rPr lang="en-US" altLang="en-US" sz="4300">
                <a:solidFill>
                  <a:srgbClr val="000000"/>
                </a:solidFill>
                <a:latin typeface="Times New Roman" pitchFamily="18" charset="0"/>
              </a:rPr>
              <a:t>The Constitution commands that</a:t>
            </a:r>
          </a:p>
          <a:p>
            <a:pPr defTabSz="1097280" eaLnBrk="1" fontAlgn="base" hangingPunct="1">
              <a:spcBef>
                <a:spcPct val="0"/>
              </a:spcBef>
              <a:spcAft>
                <a:spcPct val="0"/>
              </a:spcAft>
              <a:buNone/>
            </a:pPr>
            <a:r>
              <a:rPr lang="en-US" altLang="en-US" sz="4300">
                <a:solidFill>
                  <a:srgbClr val="000000"/>
                </a:solidFill>
                <a:latin typeface="Times New Roman" pitchFamily="18" charset="0"/>
              </a:rPr>
              <a:t>"Full Faith and Credit shall be given in each State to the public Acts, Records, and judicial Proceedings of every other States."</a:t>
            </a:r>
          </a:p>
          <a:p>
            <a:pPr defTabSz="1097280" eaLnBrk="1" fontAlgn="base" hangingPunct="1">
              <a:spcBef>
                <a:spcPct val="0"/>
              </a:spcBef>
              <a:spcAft>
                <a:spcPct val="0"/>
              </a:spcAft>
              <a:buNone/>
            </a:pPr>
            <a:r>
              <a:rPr lang="en-US" altLang="en-US" sz="4300">
                <a:solidFill>
                  <a:srgbClr val="000000"/>
                </a:solidFill>
                <a:latin typeface="Times New Roman" pitchFamily="18" charset="0"/>
              </a:rPr>
              <a:t>				-Article IV, </a:t>
            </a:r>
            <a:endParaRPr lang="en-US" altLang="en-US" sz="4300">
              <a:solidFill>
                <a:srgbClr val="000000"/>
              </a:solidFill>
            </a:endParaRPr>
          </a:p>
        </p:txBody>
      </p:sp>
    </p:spTree>
    <p:extLst>
      <p:ext uri="{BB962C8B-B14F-4D97-AF65-F5344CB8AC3E}">
        <p14:creationId xmlns:p14="http://schemas.microsoft.com/office/powerpoint/2010/main" val="305852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24811" y="368714"/>
            <a:ext cx="7212169" cy="4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42" tIns="41628" rIns="83242" bIns="4162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2096" eaLnBrk="1" fontAlgn="base" hangingPunct="1">
              <a:spcBef>
                <a:spcPct val="0"/>
              </a:spcBef>
              <a:spcAft>
                <a:spcPct val="0"/>
              </a:spcAft>
              <a:buNone/>
            </a:pPr>
            <a:r>
              <a:rPr lang="en-US" altLang="en-US" sz="2400" b="1">
                <a:solidFill>
                  <a:srgbClr val="000000"/>
                </a:solidFill>
                <a:latin typeface="Baskerville Old Face" pitchFamily="18" charset="0"/>
              </a:rPr>
              <a:t>Major Theories of Rule</a:t>
            </a:r>
          </a:p>
        </p:txBody>
      </p:sp>
      <p:sp>
        <p:nvSpPr>
          <p:cNvPr id="21507" name="Text Box 3"/>
          <p:cNvSpPr txBox="1">
            <a:spLocks noChangeArrowheads="1"/>
          </p:cNvSpPr>
          <p:nvPr/>
        </p:nvSpPr>
        <p:spPr bwMode="auto">
          <a:xfrm>
            <a:off x="426239" y="996143"/>
            <a:ext cx="3124660" cy="37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42" tIns="41628" rIns="83242" bIns="4162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2096" eaLnBrk="1" fontAlgn="base" hangingPunct="1">
              <a:spcBef>
                <a:spcPct val="0"/>
              </a:spcBef>
              <a:spcAft>
                <a:spcPct val="0"/>
              </a:spcAft>
              <a:buNone/>
            </a:pPr>
            <a:r>
              <a:rPr lang="en-US" altLang="en-US" sz="1900">
                <a:solidFill>
                  <a:srgbClr val="000000"/>
                </a:solidFill>
                <a:latin typeface="Baskerville Old Face" pitchFamily="18" charset="0"/>
              </a:rPr>
              <a:t>The Evolutionary Theory</a:t>
            </a:r>
          </a:p>
        </p:txBody>
      </p:sp>
      <p:sp>
        <p:nvSpPr>
          <p:cNvPr id="21508" name="Text Box 4"/>
          <p:cNvSpPr txBox="1">
            <a:spLocks noChangeArrowheads="1"/>
          </p:cNvSpPr>
          <p:nvPr/>
        </p:nvSpPr>
        <p:spPr bwMode="auto">
          <a:xfrm>
            <a:off x="5776291" y="3410556"/>
            <a:ext cx="2187875" cy="6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42" tIns="41628" rIns="83242" bIns="4162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2096" eaLnBrk="1" fontAlgn="base" hangingPunct="1">
              <a:spcBef>
                <a:spcPct val="0"/>
              </a:spcBef>
              <a:spcAft>
                <a:spcPct val="0"/>
              </a:spcAft>
              <a:buNone/>
            </a:pPr>
            <a:r>
              <a:rPr lang="en-US" altLang="en-US" sz="1900">
                <a:solidFill>
                  <a:srgbClr val="000000"/>
                </a:solidFill>
                <a:latin typeface="Baskerville Old Face" pitchFamily="18" charset="0"/>
              </a:rPr>
              <a:t>The Divine Right Theory</a:t>
            </a:r>
          </a:p>
        </p:txBody>
      </p:sp>
      <p:pic>
        <p:nvPicPr>
          <p:cNvPr id="21509" name="Picture 5" descr="sioux_1_l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47" y="1371617"/>
            <a:ext cx="2796556" cy="193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6"/>
          <p:cNvSpPr txBox="1">
            <a:spLocks noChangeArrowheads="1"/>
          </p:cNvSpPr>
          <p:nvPr/>
        </p:nvSpPr>
        <p:spPr bwMode="auto">
          <a:xfrm>
            <a:off x="1113106" y="3354876"/>
            <a:ext cx="2722962" cy="37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42" tIns="41628" rIns="83242" bIns="4162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2096" eaLnBrk="1" fontAlgn="base" hangingPunct="1">
              <a:spcBef>
                <a:spcPct val="0"/>
              </a:spcBef>
              <a:spcAft>
                <a:spcPct val="0"/>
              </a:spcAft>
              <a:buNone/>
            </a:pPr>
            <a:r>
              <a:rPr lang="en-US" altLang="en-US" sz="1900">
                <a:solidFill>
                  <a:srgbClr val="000000"/>
                </a:solidFill>
                <a:latin typeface="Baskerville Old Face" pitchFamily="18" charset="0"/>
              </a:rPr>
              <a:t>Social Contract Theory</a:t>
            </a:r>
          </a:p>
        </p:txBody>
      </p:sp>
      <p:pic>
        <p:nvPicPr>
          <p:cNvPr id="21511" name="Picture 8" descr="slauter_fig02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88" y="3772278"/>
            <a:ext cx="4857175" cy="28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2" name="Text Box 9"/>
          <p:cNvSpPr txBox="1">
            <a:spLocks noChangeArrowheads="1"/>
          </p:cNvSpPr>
          <p:nvPr/>
        </p:nvSpPr>
        <p:spPr bwMode="auto">
          <a:xfrm>
            <a:off x="5593115" y="754500"/>
            <a:ext cx="2454652" cy="37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42" tIns="41628" rIns="83242" bIns="4162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2096" eaLnBrk="1" fontAlgn="base" hangingPunct="1">
              <a:spcBef>
                <a:spcPct val="0"/>
              </a:spcBef>
              <a:spcAft>
                <a:spcPct val="0"/>
              </a:spcAft>
              <a:buNone/>
            </a:pPr>
            <a:r>
              <a:rPr lang="en-US" altLang="en-US" sz="1900">
                <a:solidFill>
                  <a:srgbClr val="000000"/>
                </a:solidFill>
                <a:latin typeface="Baskerville Old Face" pitchFamily="18" charset="0"/>
              </a:rPr>
              <a:t>The Force Theory</a:t>
            </a:r>
          </a:p>
        </p:txBody>
      </p:sp>
      <p:pic>
        <p:nvPicPr>
          <p:cNvPr id="21513" name="Picture 10" descr="war_tech_gal_sh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865" y="1208759"/>
            <a:ext cx="4251562" cy="194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2" descr="http://www.textbookleague.org/kings36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143" y="3947927"/>
            <a:ext cx="3377638" cy="291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162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4401205"/>
          </a:xfrm>
          <a:prstGeom prst="rect">
            <a:avLst/>
          </a:prstGeom>
        </p:spPr>
        <p:txBody>
          <a:bodyPr wrap="square">
            <a:spAutoFit/>
          </a:bodyPr>
          <a:lstStyle/>
          <a:p>
            <a:pPr lvl="0" algn="ctr" defTabSz="914400" fontAlgn="base">
              <a:spcBef>
                <a:spcPct val="0"/>
              </a:spcBef>
              <a:spcAft>
                <a:spcPct val="0"/>
              </a:spcAft>
            </a:pPr>
            <a:r>
              <a:rPr lang="en-US" altLang="en-US" sz="2800" b="1" dirty="0">
                <a:solidFill>
                  <a:srgbClr val="000000"/>
                </a:solidFill>
                <a:latin typeface="Times New Roman" pitchFamily="18" charset="0"/>
              </a:rPr>
              <a:t>Privileges and Immunities</a:t>
            </a:r>
          </a:p>
          <a:p>
            <a:pPr lvl="0" algn="ctr" defTabSz="914400" fontAlgn="base">
              <a:spcBef>
                <a:spcPct val="0"/>
              </a:spcBef>
              <a:spcAft>
                <a:spcPct val="0"/>
              </a:spcAft>
            </a:pPr>
            <a:endParaRPr lang="en-US" altLang="en-US" sz="2800" b="1" dirty="0">
              <a:solidFill>
                <a:srgbClr val="000000"/>
              </a:solidFill>
              <a:latin typeface="Times New Roman" pitchFamily="18" charset="0"/>
            </a:endParaRPr>
          </a:p>
          <a:p>
            <a:pPr lvl="0" algn="ctr" defTabSz="914400" fontAlgn="base">
              <a:spcBef>
                <a:spcPct val="0"/>
              </a:spcBef>
              <a:spcAft>
                <a:spcPct val="0"/>
              </a:spcAft>
            </a:pPr>
            <a:r>
              <a:rPr lang="en-US" altLang="en-US" sz="2800" dirty="0">
                <a:solidFill>
                  <a:srgbClr val="000000"/>
                </a:solidFill>
                <a:latin typeface="Times New Roman" pitchFamily="18" charset="0"/>
              </a:rPr>
              <a:t>The Constitution also provides that</a:t>
            </a:r>
          </a:p>
          <a:p>
            <a:pPr lvl="0" algn="ctr" defTabSz="914400" fontAlgn="base">
              <a:spcBef>
                <a:spcPct val="0"/>
              </a:spcBef>
              <a:spcAft>
                <a:spcPct val="0"/>
              </a:spcAft>
            </a:pPr>
            <a:r>
              <a:rPr lang="en-US" altLang="en-US" sz="2800" dirty="0">
                <a:solidFill>
                  <a:srgbClr val="000000"/>
                </a:solidFill>
                <a:latin typeface="Times New Roman" pitchFamily="18" charset="0"/>
              </a:rPr>
              <a:t>"The Citizens of each State shall be entitled to all Privileges and Immunities of Citizens in the several States."</a:t>
            </a:r>
          </a:p>
          <a:p>
            <a:pPr lvl="0" algn="ctr" defTabSz="914400" fontAlgn="base">
              <a:spcBef>
                <a:spcPct val="0"/>
              </a:spcBef>
              <a:spcAft>
                <a:spcPct val="0"/>
              </a:spcAft>
            </a:pPr>
            <a:r>
              <a:rPr lang="en-US" altLang="en-US" sz="2800" dirty="0">
                <a:solidFill>
                  <a:srgbClr val="000000"/>
                </a:solidFill>
                <a:latin typeface="Times New Roman" pitchFamily="18" charset="0"/>
              </a:rPr>
              <a:t>      -Article IV, Section 2, Clause 1</a:t>
            </a:r>
          </a:p>
          <a:p>
            <a:pPr lvl="0" algn="ctr" defTabSz="914400" fontAlgn="base">
              <a:spcBef>
                <a:spcPct val="0"/>
              </a:spcBef>
              <a:spcAft>
                <a:spcPct val="0"/>
              </a:spcAft>
            </a:pPr>
            <a:endParaRPr lang="en-US" altLang="en-US" sz="2800" dirty="0">
              <a:solidFill>
                <a:srgbClr val="000000"/>
              </a:solidFill>
              <a:latin typeface="Times New Roman" pitchFamily="18" charset="0"/>
            </a:endParaRPr>
          </a:p>
          <a:p>
            <a:pPr lvl="0" algn="ctr" defTabSz="914400" fontAlgn="base">
              <a:spcBef>
                <a:spcPct val="0"/>
              </a:spcBef>
              <a:spcAft>
                <a:spcPct val="0"/>
              </a:spcAft>
            </a:pPr>
            <a:r>
              <a:rPr lang="en-US" altLang="en-US" sz="2800" dirty="0">
                <a:solidFill>
                  <a:srgbClr val="000000"/>
                </a:solidFill>
                <a:latin typeface="Times New Roman" pitchFamily="18" charset="0"/>
              </a:rPr>
              <a:t>This clause means that no State can draw unreasonable distinction between its own residents and those persons who happen to live in other States.</a:t>
            </a:r>
            <a:endParaRPr lang="en-US" altLang="en-US" sz="2800" dirty="0">
              <a:solidFill>
                <a:srgbClr val="000000"/>
              </a:solidFill>
              <a:latin typeface="Arial" pitchFamily="34" charset="0"/>
            </a:endParaRPr>
          </a:p>
        </p:txBody>
      </p:sp>
    </p:spTree>
    <p:extLst>
      <p:ext uri="{BB962C8B-B14F-4D97-AF65-F5344CB8AC3E}">
        <p14:creationId xmlns:p14="http://schemas.microsoft.com/office/powerpoint/2010/main" val="89739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57"/>
            <a:ext cx="9144000" cy="7186583"/>
          </a:xfrm>
          <a:prstGeom prst="rect">
            <a:avLst/>
          </a:prstGeom>
        </p:spPr>
        <p:txBody>
          <a:bodyPr wrap="square">
            <a:spAutoFit/>
          </a:bodyPr>
          <a:lstStyle/>
          <a:p>
            <a:pPr marL="457200" lvl="0" indent="-457200" algn="ctr" defTabSz="914400">
              <a:buFont typeface="Arial" panose="020B0604020202020204" pitchFamily="34" charset="0"/>
              <a:buChar char="•"/>
            </a:pPr>
            <a:r>
              <a:rPr lang="en-US" sz="3500" dirty="0">
                <a:solidFill>
                  <a:srgbClr val="000000"/>
                </a:solidFill>
                <a:latin typeface="Times New Roman - 47"/>
              </a:rPr>
              <a:t>House of Representatives:</a:t>
            </a:r>
          </a:p>
          <a:p>
            <a:pPr marL="571500" indent="-571500">
              <a:buFont typeface="Arial" panose="020B0604020202020204" pitchFamily="34" charset="0"/>
              <a:buChar char="•"/>
            </a:pPr>
            <a:r>
              <a:rPr lang="en-US" sz="3600" dirty="0"/>
              <a:t>At least 25 years old</a:t>
            </a:r>
          </a:p>
          <a:p>
            <a:pPr marL="571500" indent="-571500">
              <a:buFont typeface="Arial" panose="020B0604020202020204" pitchFamily="34" charset="0"/>
              <a:buChar char="•"/>
            </a:pPr>
            <a:r>
              <a:rPr lang="en-US" sz="3600" dirty="0"/>
              <a:t>A US citizen for at least 7 years</a:t>
            </a:r>
          </a:p>
          <a:p>
            <a:pPr marL="571500" indent="-571500">
              <a:buFont typeface="Arial" panose="020B0604020202020204" pitchFamily="34" charset="0"/>
              <a:buChar char="•"/>
            </a:pPr>
            <a:r>
              <a:rPr lang="en-US" sz="3600" dirty="0"/>
              <a:t>A resident of the state he/she </a:t>
            </a:r>
            <a:r>
              <a:rPr lang="en-US" sz="3600" dirty="0" smtClean="0"/>
              <a:t>represents</a:t>
            </a:r>
            <a:endParaRPr lang="en-US" sz="3500" dirty="0">
              <a:solidFill>
                <a:srgbClr val="000000"/>
              </a:solidFill>
              <a:latin typeface="Times New Roman - 47"/>
            </a:endParaRPr>
          </a:p>
          <a:p>
            <a:pPr marL="457200" lvl="0" indent="-457200" defTabSz="914400">
              <a:buFont typeface="Arial" panose="020B0604020202020204" pitchFamily="34" charset="0"/>
              <a:buChar char="•"/>
            </a:pPr>
            <a:r>
              <a:rPr lang="en-US" sz="3500" dirty="0">
                <a:solidFill>
                  <a:srgbClr val="000000"/>
                </a:solidFill>
                <a:latin typeface="Times New Roman - 47"/>
              </a:rPr>
              <a:t>2 year </a:t>
            </a:r>
            <a:r>
              <a:rPr lang="en-US" sz="3500" dirty="0" smtClean="0">
                <a:solidFill>
                  <a:srgbClr val="000000"/>
                </a:solidFill>
                <a:latin typeface="Times New Roman - 47"/>
              </a:rPr>
              <a:t>terms  </a:t>
            </a:r>
            <a:endParaRPr lang="en-US" sz="3500" dirty="0">
              <a:solidFill>
                <a:srgbClr val="000000"/>
              </a:solidFill>
              <a:latin typeface="Times New Roman - 47"/>
            </a:endParaRPr>
          </a:p>
          <a:p>
            <a:pPr marL="571500" lvl="0" indent="-571500" defTabSz="914400">
              <a:buFont typeface="Arial" panose="020B0604020202020204" pitchFamily="34" charset="0"/>
              <a:buChar char="•"/>
            </a:pPr>
            <a:r>
              <a:rPr lang="en-US" sz="3600" dirty="0">
                <a:solidFill>
                  <a:srgbClr val="000000"/>
                </a:solidFill>
                <a:latin typeface="Times New Roman - 48"/>
              </a:rPr>
              <a:t>Each term of Congress lasts for two years, so every two years the entire House must run for reelection.</a:t>
            </a:r>
            <a:endParaRPr lang="en-US" sz="3500" dirty="0">
              <a:solidFill>
                <a:srgbClr val="000000"/>
              </a:solidFill>
              <a:latin typeface="Times New Roman - 47"/>
            </a:endParaRPr>
          </a:p>
          <a:p>
            <a:pPr marL="457200" lvl="0" indent="-457200" defTabSz="914400">
              <a:buFont typeface="Arial" panose="020B0604020202020204" pitchFamily="34" charset="0"/>
              <a:buChar char="•"/>
            </a:pPr>
            <a:r>
              <a:rPr lang="en-US" sz="3500" dirty="0">
                <a:solidFill>
                  <a:srgbClr val="000000"/>
                </a:solidFill>
                <a:latin typeface="Times New Roman - 47"/>
              </a:rPr>
              <a:t>Short terms means that, for  House members, the next election is always just around the corner.  That fact tends to make them pay close attention to “the folks back home.”</a:t>
            </a:r>
          </a:p>
        </p:txBody>
      </p:sp>
    </p:spTree>
    <p:extLst>
      <p:ext uri="{BB962C8B-B14F-4D97-AF65-F5344CB8AC3E}">
        <p14:creationId xmlns:p14="http://schemas.microsoft.com/office/powerpoint/2010/main" val="4032569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65" y="59724"/>
            <a:ext cx="8686800" cy="6863417"/>
          </a:xfrm>
          <a:prstGeom prst="rect">
            <a:avLst/>
          </a:prstGeom>
        </p:spPr>
        <p:txBody>
          <a:bodyPr wrap="square">
            <a:spAutoFit/>
          </a:bodyPr>
          <a:lstStyle/>
          <a:p>
            <a:pPr lvl="0" defTabSz="914400"/>
            <a:r>
              <a:rPr lang="en-US" sz="4000" dirty="0">
                <a:solidFill>
                  <a:prstClr val="black"/>
                </a:solidFill>
              </a:rPr>
              <a:t>Senate:</a:t>
            </a:r>
          </a:p>
          <a:p>
            <a:pPr marL="571500" lvl="0" indent="-571500" defTabSz="914400">
              <a:buFont typeface="Arial" panose="020B0604020202020204" pitchFamily="34" charset="0"/>
              <a:buChar char="•"/>
            </a:pPr>
            <a:r>
              <a:rPr lang="en-US" sz="4000" dirty="0">
                <a:solidFill>
                  <a:prstClr val="black"/>
                </a:solidFill>
              </a:rPr>
              <a:t>2 per </a:t>
            </a:r>
            <a:r>
              <a:rPr lang="en-US" sz="4000" dirty="0" smtClean="0">
                <a:solidFill>
                  <a:prstClr val="black"/>
                </a:solidFill>
              </a:rPr>
              <a:t>state   </a:t>
            </a:r>
            <a:r>
              <a:rPr lang="en-US" sz="4000" dirty="0">
                <a:solidFill>
                  <a:prstClr val="black"/>
                </a:solidFill>
              </a:rPr>
              <a:t>At least 30 years old</a:t>
            </a:r>
          </a:p>
          <a:p>
            <a:pPr marL="571500" lvl="0" indent="-571500" defTabSz="914400">
              <a:buFont typeface="Arial" panose="020B0604020202020204" pitchFamily="34" charset="0"/>
              <a:buChar char="•"/>
            </a:pPr>
            <a:r>
              <a:rPr lang="en-US" sz="4000" dirty="0">
                <a:solidFill>
                  <a:prstClr val="black"/>
                </a:solidFill>
              </a:rPr>
              <a:t>US citizen for at least 9 </a:t>
            </a:r>
            <a:r>
              <a:rPr lang="en-US" sz="4000" dirty="0" smtClean="0">
                <a:solidFill>
                  <a:prstClr val="black"/>
                </a:solidFill>
              </a:rPr>
              <a:t>years</a:t>
            </a:r>
            <a:endParaRPr lang="en-US" sz="4000" dirty="0">
              <a:solidFill>
                <a:prstClr val="black"/>
              </a:solidFill>
            </a:endParaRPr>
          </a:p>
          <a:p>
            <a:pPr marL="571500" lvl="0" indent="-571500" defTabSz="914400">
              <a:buFont typeface="Arial" panose="020B0604020202020204" pitchFamily="34" charset="0"/>
              <a:buChar char="•"/>
            </a:pPr>
            <a:r>
              <a:rPr lang="en-US" sz="4000" dirty="0">
                <a:solidFill>
                  <a:prstClr val="black"/>
                </a:solidFill>
              </a:rPr>
              <a:t>100 members</a:t>
            </a:r>
          </a:p>
          <a:p>
            <a:pPr marL="571500" lvl="0" indent="-571500" defTabSz="914400">
              <a:buFont typeface="Arial" panose="020B0604020202020204" pitchFamily="34" charset="0"/>
              <a:buChar char="•"/>
            </a:pPr>
            <a:r>
              <a:rPr lang="en-US" sz="4000" dirty="0">
                <a:solidFill>
                  <a:prstClr val="black"/>
                </a:solidFill>
              </a:rPr>
              <a:t>17</a:t>
            </a:r>
            <a:r>
              <a:rPr lang="en-US" sz="4000" baseline="30000" dirty="0">
                <a:solidFill>
                  <a:prstClr val="black"/>
                </a:solidFill>
              </a:rPr>
              <a:t>th</a:t>
            </a:r>
            <a:r>
              <a:rPr lang="en-US" sz="4000" dirty="0">
                <a:solidFill>
                  <a:prstClr val="black"/>
                </a:solidFill>
              </a:rPr>
              <a:t> Amendment changed their appointment to popular election.  </a:t>
            </a:r>
          </a:p>
          <a:p>
            <a:pPr marL="571500" lvl="0" indent="-571500" defTabSz="914400">
              <a:buFont typeface="Arial" panose="020B0604020202020204" pitchFamily="34" charset="0"/>
              <a:buChar char="•"/>
            </a:pPr>
            <a:r>
              <a:rPr lang="en-US" sz="4000" dirty="0">
                <a:solidFill>
                  <a:prstClr val="black"/>
                </a:solidFill>
              </a:rPr>
              <a:t>6 year terms</a:t>
            </a:r>
          </a:p>
          <a:p>
            <a:pPr marL="571500" lvl="0" indent="-571500" defTabSz="914400">
              <a:buFont typeface="Arial" panose="020B0604020202020204" pitchFamily="34" charset="0"/>
              <a:buChar char="•"/>
            </a:pPr>
            <a:r>
              <a:rPr lang="en-US" sz="4000" dirty="0">
                <a:solidFill>
                  <a:prstClr val="black"/>
                </a:solidFill>
              </a:rPr>
              <a:t>Terms staggered so that every two years 1/3 of Senate is up for re-election.  This prevents major changes in the Senate in any single election.</a:t>
            </a:r>
          </a:p>
        </p:txBody>
      </p:sp>
    </p:spTree>
    <p:extLst>
      <p:ext uri="{BB962C8B-B14F-4D97-AF65-F5344CB8AC3E}">
        <p14:creationId xmlns:p14="http://schemas.microsoft.com/office/powerpoint/2010/main" val="3649499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5016758"/>
          </a:xfrm>
          <a:prstGeom prst="rect">
            <a:avLst/>
          </a:prstGeom>
        </p:spPr>
        <p:txBody>
          <a:bodyPr wrap="square">
            <a:spAutoFit/>
          </a:bodyPr>
          <a:lstStyle/>
          <a:p>
            <a:pPr lvl="0" defTabSz="914400"/>
            <a:r>
              <a:rPr lang="en-US" sz="4000" dirty="0">
                <a:solidFill>
                  <a:prstClr val="black"/>
                </a:solidFill>
              </a:rPr>
              <a:t>Congress:</a:t>
            </a:r>
          </a:p>
          <a:p>
            <a:pPr marL="571500" lvl="0" indent="-571500" defTabSz="914400">
              <a:buFont typeface="Arial" panose="020B0604020202020204" pitchFamily="34" charset="0"/>
              <a:buChar char="•"/>
            </a:pPr>
            <a:r>
              <a:rPr lang="en-US" sz="4000" dirty="0">
                <a:solidFill>
                  <a:prstClr val="black"/>
                </a:solidFill>
              </a:rPr>
              <a:t>Declares war</a:t>
            </a:r>
          </a:p>
          <a:p>
            <a:pPr marL="571500" lvl="0" indent="-571500" defTabSz="914400">
              <a:buFont typeface="Arial" panose="020B0604020202020204" pitchFamily="34" charset="0"/>
              <a:buChar char="•"/>
            </a:pPr>
            <a:r>
              <a:rPr lang="en-US" sz="4000" dirty="0">
                <a:solidFill>
                  <a:prstClr val="black"/>
                </a:solidFill>
              </a:rPr>
              <a:t>Create an army and navy and fund it</a:t>
            </a:r>
          </a:p>
          <a:p>
            <a:pPr marL="571500" lvl="0" indent="-571500" defTabSz="914400">
              <a:buFont typeface="Arial" panose="020B0604020202020204" pitchFamily="34" charset="0"/>
              <a:buChar char="•"/>
            </a:pPr>
            <a:r>
              <a:rPr lang="en-US" sz="4000" dirty="0">
                <a:solidFill>
                  <a:prstClr val="black"/>
                </a:solidFill>
              </a:rPr>
              <a:t>Power of the purse over the military</a:t>
            </a:r>
          </a:p>
          <a:p>
            <a:pPr marL="571500" lvl="0" indent="-571500" defTabSz="914400">
              <a:buFont typeface="Arial" panose="020B0604020202020204" pitchFamily="34" charset="0"/>
              <a:buChar char="•"/>
            </a:pPr>
            <a:r>
              <a:rPr lang="en-US" sz="4000" dirty="0">
                <a:solidFill>
                  <a:prstClr val="black"/>
                </a:solidFill>
              </a:rPr>
              <a:t>War Powers Resolution- president must report to Congress when ever he sends troops into possible conflict without a declaration of war.</a:t>
            </a:r>
          </a:p>
        </p:txBody>
      </p:sp>
    </p:spTree>
    <p:extLst>
      <p:ext uri="{BB962C8B-B14F-4D97-AF65-F5344CB8AC3E}">
        <p14:creationId xmlns:p14="http://schemas.microsoft.com/office/powerpoint/2010/main" val="1164218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11" y="-19425"/>
            <a:ext cx="9032789" cy="6863417"/>
          </a:xfrm>
          <a:prstGeom prst="rect">
            <a:avLst/>
          </a:prstGeom>
        </p:spPr>
        <p:txBody>
          <a:bodyPr wrap="square">
            <a:spAutoFit/>
          </a:bodyPr>
          <a:lstStyle/>
          <a:p>
            <a:pPr lvl="0" defTabSz="914400"/>
            <a:r>
              <a:rPr lang="en-US" sz="4000" dirty="0">
                <a:solidFill>
                  <a:prstClr val="black"/>
                </a:solidFill>
              </a:rPr>
              <a:t>Expressed powers:</a:t>
            </a:r>
          </a:p>
          <a:p>
            <a:pPr marL="571500" lvl="0" indent="-571500" defTabSz="914400">
              <a:buFont typeface="Arial" panose="020B0604020202020204" pitchFamily="34" charset="0"/>
              <a:buChar char="•"/>
            </a:pPr>
            <a:r>
              <a:rPr lang="en-US" sz="4000" dirty="0">
                <a:solidFill>
                  <a:prstClr val="black"/>
                </a:solidFill>
              </a:rPr>
              <a:t>Coining money- </a:t>
            </a:r>
            <a:r>
              <a:rPr lang="en-US" sz="4000" dirty="0" err="1">
                <a:solidFill>
                  <a:prstClr val="black"/>
                </a:solidFill>
              </a:rPr>
              <a:t>ie</a:t>
            </a:r>
            <a:r>
              <a:rPr lang="en-US" sz="4000" dirty="0">
                <a:solidFill>
                  <a:prstClr val="black"/>
                </a:solidFill>
              </a:rPr>
              <a:t> the printing and striking of coins</a:t>
            </a:r>
          </a:p>
          <a:p>
            <a:pPr marL="571500" lvl="0" indent="-571500" defTabSz="914400">
              <a:buFont typeface="Arial" panose="020B0604020202020204" pitchFamily="34" charset="0"/>
              <a:buChar char="•"/>
            </a:pPr>
            <a:r>
              <a:rPr lang="en-US" sz="4000" dirty="0">
                <a:solidFill>
                  <a:prstClr val="black"/>
                </a:solidFill>
              </a:rPr>
              <a:t>Postal service</a:t>
            </a:r>
          </a:p>
          <a:p>
            <a:pPr marL="571500" lvl="0" indent="-571500" defTabSz="914400">
              <a:buFont typeface="Arial" panose="020B0604020202020204" pitchFamily="34" charset="0"/>
              <a:buChar char="•"/>
            </a:pPr>
            <a:r>
              <a:rPr lang="en-US" sz="4000" dirty="0">
                <a:solidFill>
                  <a:prstClr val="black"/>
                </a:solidFill>
              </a:rPr>
              <a:t>Copyrights and patents </a:t>
            </a:r>
          </a:p>
          <a:p>
            <a:pPr marL="571500" lvl="0" indent="-571500" defTabSz="914400">
              <a:buFont typeface="Arial" panose="020B0604020202020204" pitchFamily="34" charset="0"/>
              <a:buChar char="•"/>
            </a:pPr>
            <a:r>
              <a:rPr lang="en-US" sz="4000" dirty="0">
                <a:solidFill>
                  <a:prstClr val="black"/>
                </a:solidFill>
              </a:rPr>
              <a:t>Weights and measures- a pound in FL is the same as one in CA</a:t>
            </a:r>
          </a:p>
          <a:p>
            <a:pPr marL="571500" lvl="0" indent="-571500" defTabSz="914400">
              <a:buFont typeface="Arial" panose="020B0604020202020204" pitchFamily="34" charset="0"/>
              <a:buChar char="•"/>
            </a:pPr>
            <a:r>
              <a:rPr lang="en-US" sz="4000" dirty="0">
                <a:solidFill>
                  <a:prstClr val="black"/>
                </a:solidFill>
              </a:rPr>
              <a:t>Bankruptcy-</a:t>
            </a:r>
          </a:p>
          <a:p>
            <a:pPr marL="571500" lvl="0" indent="-571500" defTabSz="914400">
              <a:buFont typeface="Arial" panose="020B0604020202020204" pitchFamily="34" charset="0"/>
              <a:buChar char="•"/>
            </a:pPr>
            <a:r>
              <a:rPr lang="en-US" sz="4000" dirty="0">
                <a:solidFill>
                  <a:prstClr val="black"/>
                </a:solidFill>
              </a:rPr>
              <a:t>Naturalization-becoming a citizen</a:t>
            </a:r>
          </a:p>
          <a:p>
            <a:pPr marL="571500" lvl="0" indent="-571500" defTabSz="914400">
              <a:buFont typeface="Arial" panose="020B0604020202020204" pitchFamily="34" charset="0"/>
              <a:buChar char="•"/>
            </a:pPr>
            <a:r>
              <a:rPr lang="en-US" sz="4000" dirty="0">
                <a:solidFill>
                  <a:prstClr val="black"/>
                </a:solidFill>
              </a:rPr>
              <a:t>Federal courts</a:t>
            </a:r>
          </a:p>
          <a:p>
            <a:pPr marL="571500" lvl="0" indent="-571500" defTabSz="914400">
              <a:buFont typeface="Arial" panose="020B0604020202020204" pitchFamily="34" charset="0"/>
              <a:buChar char="•"/>
            </a:pPr>
            <a:r>
              <a:rPr lang="en-US" sz="4000" dirty="0">
                <a:solidFill>
                  <a:prstClr val="black"/>
                </a:solidFill>
              </a:rPr>
              <a:t>Congressional elections</a:t>
            </a:r>
          </a:p>
        </p:txBody>
      </p:sp>
    </p:spTree>
    <p:extLst>
      <p:ext uri="{BB962C8B-B14F-4D97-AF65-F5344CB8AC3E}">
        <p14:creationId xmlns:p14="http://schemas.microsoft.com/office/powerpoint/2010/main" val="1761645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9659"/>
            <a:ext cx="8991600" cy="7232749"/>
          </a:xfrm>
          <a:prstGeom prst="rect">
            <a:avLst/>
          </a:prstGeom>
        </p:spPr>
        <p:txBody>
          <a:bodyPr wrap="square">
            <a:spAutoFit/>
          </a:bodyPr>
          <a:lstStyle/>
          <a:p>
            <a:pPr lvl="0" defTabSz="914400"/>
            <a:r>
              <a:rPr lang="en-US" sz="4000" dirty="0">
                <a:solidFill>
                  <a:prstClr val="black"/>
                </a:solidFill>
              </a:rPr>
              <a:t>Implied Powers of Congress:  Given to Congress in the necessary and proper clause.   Allows them to take actions needed to carry out the expressed powers.</a:t>
            </a:r>
          </a:p>
          <a:p>
            <a:pPr lvl="0" defTabSz="914400"/>
            <a:endParaRPr lang="en-US" sz="1200" dirty="0">
              <a:solidFill>
                <a:prstClr val="black"/>
              </a:solidFill>
            </a:endParaRPr>
          </a:p>
          <a:p>
            <a:pPr lvl="0" defTabSz="914400"/>
            <a:r>
              <a:rPr lang="en-US" sz="4000" dirty="0">
                <a:solidFill>
                  <a:prstClr val="black"/>
                </a:solidFill>
              </a:rPr>
              <a:t>Loose constructionists- federalists- wants Congress to have freedom to act vigorously.  To take any action that is N/P to exercise expressed power.  A. Hamilton</a:t>
            </a:r>
          </a:p>
          <a:p>
            <a:pPr lvl="0" defTabSz="914400"/>
            <a:endParaRPr lang="en-US" sz="1200" dirty="0">
              <a:solidFill>
                <a:prstClr val="black"/>
              </a:solidFill>
            </a:endParaRPr>
          </a:p>
          <a:p>
            <a:pPr lvl="0" defTabSz="914400"/>
            <a:r>
              <a:rPr lang="en-US" sz="4000" dirty="0">
                <a:solidFill>
                  <a:prstClr val="black"/>
                </a:solidFill>
              </a:rPr>
              <a:t>Strict constructionist- Only what the Constitution says-Jefferson</a:t>
            </a:r>
          </a:p>
        </p:txBody>
      </p:sp>
    </p:spTree>
    <p:extLst>
      <p:ext uri="{BB962C8B-B14F-4D97-AF65-F5344CB8AC3E}">
        <p14:creationId xmlns:p14="http://schemas.microsoft.com/office/powerpoint/2010/main" val="2827871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lvl="0" defTabSz="914400"/>
            <a:r>
              <a:rPr lang="en-US" sz="3600" dirty="0">
                <a:solidFill>
                  <a:prstClr val="black"/>
                </a:solidFill>
              </a:rPr>
              <a:t>Presidential Action on a Bill:</a:t>
            </a:r>
          </a:p>
          <a:p>
            <a:pPr marL="571500" lvl="0" indent="-571500" defTabSz="914400">
              <a:buFont typeface="Arial" panose="020B0604020202020204" pitchFamily="34" charset="0"/>
              <a:buChar char="•"/>
            </a:pPr>
            <a:r>
              <a:rPr lang="en-US" sz="3600" dirty="0">
                <a:solidFill>
                  <a:prstClr val="black"/>
                </a:solidFill>
              </a:rPr>
              <a:t>Signs it – it becomes a law</a:t>
            </a:r>
          </a:p>
          <a:p>
            <a:pPr marL="571500" lvl="0" indent="-571500" defTabSz="914400">
              <a:buFont typeface="Arial" panose="020B0604020202020204" pitchFamily="34" charset="0"/>
              <a:buChar char="•"/>
            </a:pPr>
            <a:r>
              <a:rPr lang="en-US" sz="3600" dirty="0">
                <a:solidFill>
                  <a:prstClr val="black"/>
                </a:solidFill>
              </a:rPr>
              <a:t>Not sign- after 10 days (if Congress still in session) it becomes law.  If Congress adjourns w/in 10 days bill fails (pocket veto)</a:t>
            </a:r>
          </a:p>
          <a:p>
            <a:pPr marL="571500" lvl="0" indent="-571500" defTabSz="914400">
              <a:buFont typeface="Arial" panose="020B0604020202020204" pitchFamily="34" charset="0"/>
              <a:buChar char="•"/>
            </a:pPr>
            <a:r>
              <a:rPr lang="en-US" sz="3600" dirty="0">
                <a:solidFill>
                  <a:prstClr val="black"/>
                </a:solidFill>
              </a:rPr>
              <a:t>Veto</a:t>
            </a:r>
          </a:p>
          <a:p>
            <a:pPr lvl="0" defTabSz="914400"/>
            <a:endParaRPr lang="en-US" sz="3600" dirty="0">
              <a:solidFill>
                <a:prstClr val="black"/>
              </a:solidFill>
            </a:endParaRPr>
          </a:p>
          <a:p>
            <a:pPr lvl="0" defTabSz="914400"/>
            <a:r>
              <a:rPr lang="en-US" sz="3600" dirty="0">
                <a:solidFill>
                  <a:prstClr val="black"/>
                </a:solidFill>
              </a:rPr>
              <a:t>To override a veto it takes 2/3 votes in both chambers.  Rare !</a:t>
            </a:r>
          </a:p>
          <a:p>
            <a:pPr lvl="0" defTabSz="914400"/>
            <a:r>
              <a:rPr lang="en-US" sz="3600" dirty="0">
                <a:solidFill>
                  <a:prstClr val="black"/>
                </a:solidFill>
              </a:rPr>
              <a:t>106/2500</a:t>
            </a:r>
          </a:p>
          <a:p>
            <a:pPr lvl="0" defTabSz="914400"/>
            <a:endParaRPr lang="en-US" sz="3600" dirty="0">
              <a:solidFill>
                <a:prstClr val="black"/>
              </a:solidFill>
            </a:endParaRPr>
          </a:p>
          <a:p>
            <a:pPr lvl="0" defTabSz="914400"/>
            <a:r>
              <a:rPr lang="en-US" sz="3600" dirty="0">
                <a:solidFill>
                  <a:prstClr val="black"/>
                </a:solidFill>
              </a:rPr>
              <a:t>SC ruled line item veto was unconstitutional.</a:t>
            </a:r>
          </a:p>
        </p:txBody>
      </p:sp>
    </p:spTree>
    <p:extLst>
      <p:ext uri="{BB962C8B-B14F-4D97-AF65-F5344CB8AC3E}">
        <p14:creationId xmlns:p14="http://schemas.microsoft.com/office/powerpoint/2010/main" val="4132885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659" y="762000"/>
            <a:ext cx="7162800" cy="5016758"/>
          </a:xfrm>
          <a:prstGeom prst="rect">
            <a:avLst/>
          </a:prstGeom>
        </p:spPr>
        <p:txBody>
          <a:bodyPr wrap="square">
            <a:spAutoFit/>
          </a:bodyPr>
          <a:lstStyle/>
          <a:p>
            <a:pPr lvl="0" algn="ctr" defTabSz="914400"/>
            <a:r>
              <a:rPr lang="en-US" altLang="en-US" sz="3200" dirty="0">
                <a:solidFill>
                  <a:srgbClr val="000000"/>
                </a:solidFill>
                <a:latin typeface="Times New Roman" pitchFamily="18" charset="0"/>
              </a:rPr>
              <a:t>Requirements stated in the Constitution</a:t>
            </a:r>
          </a:p>
          <a:p>
            <a:pPr lvl="0" algn="ctr" defTabSz="914400"/>
            <a:endParaRPr lang="en-US" altLang="en-US" sz="3200" dirty="0">
              <a:solidFill>
                <a:srgbClr val="000000"/>
              </a:solidFill>
              <a:latin typeface="Times New Roman" pitchFamily="18" charset="0"/>
            </a:endParaRPr>
          </a:p>
          <a:p>
            <a:pPr lvl="0" algn="ctr" defTabSz="914400"/>
            <a:r>
              <a:rPr lang="en-US" altLang="en-US" sz="3200" dirty="0">
                <a:solidFill>
                  <a:srgbClr val="000000"/>
                </a:solidFill>
                <a:latin typeface="Times New Roman" pitchFamily="18" charset="0"/>
              </a:rPr>
              <a:t>1.  The President must be a "natural born citizen....of the United States."</a:t>
            </a:r>
          </a:p>
          <a:p>
            <a:pPr lvl="0" algn="ctr" defTabSz="914400"/>
            <a:endParaRPr lang="en-US" altLang="en-US" sz="3200" dirty="0">
              <a:solidFill>
                <a:srgbClr val="000000"/>
              </a:solidFill>
              <a:latin typeface="Times New Roman" pitchFamily="18" charset="0"/>
            </a:endParaRPr>
          </a:p>
          <a:p>
            <a:pPr lvl="0" algn="ctr" defTabSz="914400"/>
            <a:r>
              <a:rPr lang="en-US" altLang="en-US" sz="3200" dirty="0">
                <a:solidFill>
                  <a:srgbClr val="000000"/>
                </a:solidFill>
                <a:latin typeface="Times New Roman" pitchFamily="18" charset="0"/>
              </a:rPr>
              <a:t>2.  The President must be at least 35 years of age.  </a:t>
            </a:r>
          </a:p>
          <a:p>
            <a:pPr lvl="0" algn="ctr" defTabSz="914400"/>
            <a:endParaRPr lang="en-US" altLang="en-US" sz="3200" dirty="0">
              <a:solidFill>
                <a:srgbClr val="000000"/>
              </a:solidFill>
              <a:latin typeface="Times New Roman" pitchFamily="18" charset="0"/>
            </a:endParaRPr>
          </a:p>
          <a:p>
            <a:pPr lvl="0" algn="ctr" defTabSz="914400"/>
            <a:r>
              <a:rPr lang="en-US" altLang="en-US" sz="3200" dirty="0">
                <a:solidFill>
                  <a:srgbClr val="000000"/>
                </a:solidFill>
                <a:latin typeface="Times New Roman" pitchFamily="18" charset="0"/>
              </a:rPr>
              <a:t>3.  The President must "have been 14 years a Resident within the United States."</a:t>
            </a:r>
            <a:endParaRPr lang="en-US" altLang="en-US" sz="3200" dirty="0">
              <a:solidFill>
                <a:prstClr val="black"/>
              </a:solidFill>
            </a:endParaRPr>
          </a:p>
        </p:txBody>
      </p:sp>
    </p:spTree>
    <p:extLst>
      <p:ext uri="{BB962C8B-B14F-4D97-AF65-F5344CB8AC3E}">
        <p14:creationId xmlns:p14="http://schemas.microsoft.com/office/powerpoint/2010/main" val="524449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920621"/>
            <a:ext cx="4572000" cy="5016758"/>
          </a:xfrm>
          <a:prstGeom prst="rect">
            <a:avLst/>
          </a:prstGeom>
        </p:spPr>
        <p:txBody>
          <a:bodyPr>
            <a:spAutoFit/>
          </a:bodyPr>
          <a:lstStyle/>
          <a:p>
            <a:pPr lvl="0" algn="ctr" defTabSz="914400"/>
            <a:r>
              <a:rPr lang="en-US" altLang="en-US" sz="3200" dirty="0">
                <a:solidFill>
                  <a:srgbClr val="000000"/>
                </a:solidFill>
                <a:latin typeface="Times New Roman" pitchFamily="18" charset="0"/>
              </a:rPr>
              <a:t>To prevent future Presidents from following this precedent, the 22nd Amendment made the unwritten custom limiting presidential terms a part of the written constitution.  The 22nd Amendment was adopted in 1951.</a:t>
            </a:r>
          </a:p>
          <a:p>
            <a:pPr lvl="0" defTabSz="914400"/>
            <a:endParaRPr lang="en-US" altLang="en-US" sz="3200" dirty="0">
              <a:solidFill>
                <a:prstClr val="black"/>
              </a:solidFill>
            </a:endParaRPr>
          </a:p>
        </p:txBody>
      </p:sp>
    </p:spTree>
    <p:extLst>
      <p:ext uri="{BB962C8B-B14F-4D97-AF65-F5344CB8AC3E}">
        <p14:creationId xmlns:p14="http://schemas.microsoft.com/office/powerpoint/2010/main" val="3021748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59285"/>
            <a:ext cx="8534400" cy="3293209"/>
          </a:xfrm>
          <a:prstGeom prst="rect">
            <a:avLst/>
          </a:prstGeom>
        </p:spPr>
        <p:txBody>
          <a:bodyPr wrap="square">
            <a:spAutoFit/>
          </a:bodyPr>
          <a:lstStyle/>
          <a:p>
            <a:pPr lvl="0" algn="ctr" defTabSz="914400"/>
            <a:r>
              <a:rPr lang="en-US" altLang="en-US" sz="3600" dirty="0">
                <a:solidFill>
                  <a:srgbClr val="000000"/>
                </a:solidFill>
                <a:latin typeface="Times New Roman" pitchFamily="18" charset="0"/>
              </a:rPr>
              <a:t>The electoral college, then is a group of people, the electors, chosen form each State and the District of Columbia to formally select the President and Vice President.</a:t>
            </a:r>
          </a:p>
          <a:p>
            <a:pPr lvl="0" algn="ctr" defTabSz="914400"/>
            <a:r>
              <a:rPr lang="en-US" altLang="en-US" sz="3600" dirty="0">
                <a:solidFill>
                  <a:srgbClr val="000000"/>
                </a:solidFill>
                <a:latin typeface="Times New Roman" pitchFamily="18" charset="0"/>
              </a:rPr>
              <a:t>435 + 100 </a:t>
            </a:r>
            <a:r>
              <a:rPr lang="en-US" altLang="en-US" sz="3600" baseline="30000" dirty="0">
                <a:solidFill>
                  <a:srgbClr val="000000"/>
                </a:solidFill>
                <a:latin typeface="Times New Roman" pitchFamily="18" charset="0"/>
              </a:rPr>
              <a:t>+</a:t>
            </a:r>
            <a:r>
              <a:rPr lang="en-US" altLang="en-US" sz="3600" dirty="0">
                <a:solidFill>
                  <a:srgbClr val="000000"/>
                </a:solidFill>
                <a:latin typeface="Times New Roman" pitchFamily="18" charset="0"/>
              </a:rPr>
              <a:t> 3 = 538</a:t>
            </a:r>
          </a:p>
          <a:p>
            <a:pPr lvl="0" algn="ctr" defTabSz="914400"/>
            <a:endParaRPr lang="en-US" altLang="en-US" sz="2800" dirty="0">
              <a:solidFill>
                <a:srgbClr val="000000"/>
              </a:solidFill>
              <a:latin typeface="Times New Roman" pitchFamily="18" charset="0"/>
            </a:endParaRPr>
          </a:p>
        </p:txBody>
      </p:sp>
    </p:spTree>
    <p:extLst>
      <p:ext uri="{BB962C8B-B14F-4D97-AF65-F5344CB8AC3E}">
        <p14:creationId xmlns:p14="http://schemas.microsoft.com/office/powerpoint/2010/main" val="223578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66639" y="3566390"/>
            <a:ext cx="1044109" cy="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69" tIns="41645" rIns="83269" bIns="4164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2378" eaLnBrk="1" fontAlgn="base" hangingPunct="1">
              <a:spcBef>
                <a:spcPct val="0"/>
              </a:spcBef>
              <a:spcAft>
                <a:spcPct val="0"/>
              </a:spcAft>
              <a:buNone/>
            </a:pPr>
            <a:r>
              <a:rPr lang="en-US" altLang="en-US" sz="800" b="1">
                <a:solidFill>
                  <a:srgbClr val="000000"/>
                </a:solidFill>
                <a:latin typeface="Times New Roman" pitchFamily="18" charset="0"/>
              </a:rPr>
              <a:t>John Locke</a:t>
            </a:r>
          </a:p>
          <a:p>
            <a:pPr algn="ctr" defTabSz="832378" eaLnBrk="1" fontAlgn="base" hangingPunct="1">
              <a:spcBef>
                <a:spcPct val="0"/>
              </a:spcBef>
              <a:spcAft>
                <a:spcPct val="0"/>
              </a:spcAft>
              <a:buNone/>
            </a:pPr>
            <a:r>
              <a:rPr lang="en-US" altLang="en-US" sz="800" b="1">
                <a:solidFill>
                  <a:srgbClr val="000000"/>
                </a:solidFill>
                <a:latin typeface="Times New Roman" pitchFamily="18" charset="0"/>
              </a:rPr>
              <a:t>(1632–1704)</a:t>
            </a:r>
          </a:p>
          <a:p>
            <a:pPr algn="ctr" defTabSz="832378" eaLnBrk="1" fontAlgn="base" hangingPunct="1">
              <a:spcBef>
                <a:spcPct val="0"/>
              </a:spcBef>
              <a:spcAft>
                <a:spcPct val="0"/>
              </a:spcAft>
              <a:buNone/>
            </a:pPr>
            <a:endParaRPr lang="en-US" altLang="en-US" sz="800">
              <a:solidFill>
                <a:srgbClr val="000000"/>
              </a:solidFill>
              <a:latin typeface="Times New Roman" pitchFamily="18" charset="0"/>
            </a:endParaRPr>
          </a:p>
          <a:p>
            <a:pPr algn="ctr" defTabSz="832378" eaLnBrk="1" fontAlgn="base" hangingPunct="1">
              <a:spcBef>
                <a:spcPct val="0"/>
              </a:spcBef>
              <a:spcAft>
                <a:spcPct val="0"/>
              </a:spcAft>
              <a:buNone/>
            </a:pPr>
            <a:r>
              <a:rPr lang="en-US" altLang="en-US" sz="800" i="1">
                <a:solidFill>
                  <a:srgbClr val="000000"/>
                </a:solidFill>
                <a:latin typeface="Times New Roman" pitchFamily="18" charset="0"/>
              </a:rPr>
              <a:t>Courtesy Library of Congress</a:t>
            </a:r>
            <a:endParaRPr lang="en-US" altLang="en-US" sz="800">
              <a:solidFill>
                <a:srgbClr val="000000"/>
              </a:solidFill>
            </a:endParaRPr>
          </a:p>
        </p:txBody>
      </p:sp>
      <p:pic>
        <p:nvPicPr>
          <p:cNvPr id="23555" name="Picture 3" descr="lock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71" y="1303490"/>
            <a:ext cx="1780045" cy="143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 Box 4"/>
          <p:cNvSpPr txBox="1">
            <a:spLocks noChangeArrowheads="1"/>
          </p:cNvSpPr>
          <p:nvPr/>
        </p:nvSpPr>
        <p:spPr bwMode="auto">
          <a:xfrm>
            <a:off x="2805756" y="205848"/>
            <a:ext cx="5593111" cy="215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69" tIns="41645" rIns="83269" bIns="4164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2378" eaLnBrk="1" fontAlgn="base" hangingPunct="1">
              <a:spcBef>
                <a:spcPct val="0"/>
              </a:spcBef>
              <a:spcAft>
                <a:spcPct val="0"/>
              </a:spcAft>
              <a:buNone/>
            </a:pPr>
            <a:r>
              <a:rPr lang="en-US" altLang="en-US" sz="800">
                <a:solidFill>
                  <a:srgbClr val="000000"/>
                </a:solidFill>
                <a:latin typeface="times" pitchFamily="18" charset="0"/>
              </a:rPr>
              <a:t> </a:t>
            </a:r>
            <a:r>
              <a:rPr lang="en-US" altLang="en-US" sz="1900" b="1">
                <a:solidFill>
                  <a:srgbClr val="000000"/>
                </a:solidFill>
                <a:latin typeface="Baskerville Old Face" pitchFamily="18" charset="0"/>
              </a:rPr>
              <a:t>John Locke (1632–1704) </a:t>
            </a:r>
            <a:r>
              <a:rPr lang="en-US" altLang="en-US" sz="1900">
                <a:solidFill>
                  <a:srgbClr val="000000"/>
                </a:solidFill>
                <a:latin typeface="Baskerville Old Face" pitchFamily="18" charset="0"/>
              </a:rPr>
              <a:t> </a:t>
            </a:r>
            <a:r>
              <a:rPr lang="en-US" altLang="en-US" sz="1900" i="1">
                <a:solidFill>
                  <a:srgbClr val="000000"/>
                </a:solidFill>
                <a:latin typeface="Baskerville Old Face" pitchFamily="18" charset="0"/>
              </a:rPr>
              <a:t>Courtesy Library of Congress</a:t>
            </a:r>
            <a:r>
              <a:rPr lang="en-US" altLang="en-US" sz="1900">
                <a:solidFill>
                  <a:srgbClr val="000000"/>
                </a:solidFill>
                <a:latin typeface="Baskerville Old Face" pitchFamily="18" charset="0"/>
              </a:rPr>
              <a:t> "The great and chief end, therefore, of men uniting into commonwealths, and putting themselves under government, is the preservation of their property." —</a:t>
            </a:r>
            <a:r>
              <a:rPr lang="en-US" altLang="en-US" sz="1900" i="1">
                <a:solidFill>
                  <a:srgbClr val="000000"/>
                </a:solidFill>
                <a:latin typeface="Baskerville Old Face" pitchFamily="18" charset="0"/>
              </a:rPr>
              <a:t>Treatises of Government,</a:t>
            </a:r>
            <a:r>
              <a:rPr lang="en-US" altLang="en-US" sz="1900">
                <a:solidFill>
                  <a:srgbClr val="000000"/>
                </a:solidFill>
                <a:latin typeface="Baskerville Old Face" pitchFamily="18" charset="0"/>
              </a:rPr>
              <a:t> 1690 The ideas of English Enlightenment philosopher John Locke influenced the Declaration of Independence.</a:t>
            </a:r>
          </a:p>
        </p:txBody>
      </p:sp>
      <p:sp>
        <p:nvSpPr>
          <p:cNvPr id="23557" name="Text Box 5"/>
          <p:cNvSpPr txBox="1">
            <a:spLocks noChangeArrowheads="1"/>
          </p:cNvSpPr>
          <p:nvPr/>
        </p:nvSpPr>
        <p:spPr bwMode="auto">
          <a:xfrm>
            <a:off x="2806483" y="2537472"/>
            <a:ext cx="5813891" cy="3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69" tIns="41645" rIns="83269" bIns="4164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2378" eaLnBrk="1" fontAlgn="base" hangingPunct="1">
              <a:spcBef>
                <a:spcPct val="0"/>
              </a:spcBef>
              <a:spcAft>
                <a:spcPct val="0"/>
              </a:spcAft>
              <a:buNone/>
            </a:pPr>
            <a:r>
              <a:rPr lang="en-US" altLang="en-US" sz="1900" b="1">
                <a:solidFill>
                  <a:srgbClr val="000000"/>
                </a:solidFill>
                <a:latin typeface="Baskerville Old Face" pitchFamily="18" charset="0"/>
              </a:rPr>
              <a:t>Philosophy and Writings</a:t>
            </a:r>
            <a:r>
              <a:rPr lang="en-US" altLang="en-US" sz="1900">
                <a:solidFill>
                  <a:srgbClr val="000000"/>
                </a:solidFill>
                <a:latin typeface="Baskerville Old Face" pitchFamily="18" charset="0"/>
              </a:rPr>
              <a:t> In the 1690s, Locke began publishing works on religion, education, empiricism (the theory of knowledge), and political theory. In </a:t>
            </a:r>
            <a:r>
              <a:rPr lang="en-US" altLang="en-US" sz="1900" i="1">
                <a:solidFill>
                  <a:srgbClr val="000000"/>
                </a:solidFill>
                <a:latin typeface="Baskerville Old Face" pitchFamily="18" charset="0"/>
              </a:rPr>
              <a:t>Two Treatises of Government,</a:t>
            </a:r>
            <a:r>
              <a:rPr lang="en-US" altLang="en-US" sz="1900">
                <a:solidFill>
                  <a:srgbClr val="000000"/>
                </a:solidFill>
                <a:latin typeface="Baskerville Old Face" pitchFamily="18" charset="0"/>
              </a:rPr>
              <a:t> 1690, he expressed an optimistic version of the social contract. </a:t>
            </a:r>
            <a:r>
              <a:rPr lang="en-US" altLang="en-US" sz="1900" b="1">
                <a:solidFill>
                  <a:srgbClr val="000000"/>
                </a:solidFill>
                <a:latin typeface="Baskerville Old Face" pitchFamily="18" charset="0"/>
              </a:rPr>
              <a:t>Locke believed that people have natural rights—including life, liberty, and property— and that governments exist to protect those rights.</a:t>
            </a:r>
            <a:r>
              <a:rPr lang="en-US" altLang="en-US" sz="1900">
                <a:solidFill>
                  <a:srgbClr val="000000"/>
                </a:solidFill>
                <a:latin typeface="Baskerville Old Face" pitchFamily="18" charset="0"/>
              </a:rPr>
              <a:t> </a:t>
            </a:r>
            <a:r>
              <a:rPr lang="en-US" altLang="en-US" sz="1900" b="1">
                <a:solidFill>
                  <a:srgbClr val="000000"/>
                </a:solidFill>
                <a:latin typeface="Baskerville Old Face" pitchFamily="18" charset="0"/>
              </a:rPr>
              <a:t>If a government does not act in the best interests of its people, the people have the right to overthrow it and to create a new government.</a:t>
            </a:r>
            <a:r>
              <a:rPr lang="en-US" altLang="en-US" sz="1900">
                <a:solidFill>
                  <a:srgbClr val="000000"/>
                </a:solidFill>
                <a:latin typeface="Baskerville Old Face" pitchFamily="18" charset="0"/>
              </a:rPr>
              <a:t> Locke also favored a balance among legislative, executive, and judicial branches of government. These ideas and his faith in reason made Locke a major figure of the English Enlightenment.</a:t>
            </a:r>
          </a:p>
        </p:txBody>
      </p:sp>
    </p:spTree>
    <p:extLst>
      <p:ext uri="{BB962C8B-B14F-4D97-AF65-F5344CB8AC3E}">
        <p14:creationId xmlns:p14="http://schemas.microsoft.com/office/powerpoint/2010/main" val="237943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3915"/>
            <a:ext cx="8991600" cy="6494085"/>
          </a:xfrm>
          <a:prstGeom prst="rect">
            <a:avLst/>
          </a:prstGeom>
        </p:spPr>
        <p:txBody>
          <a:bodyPr wrap="square">
            <a:spAutoFit/>
          </a:bodyPr>
          <a:lstStyle/>
          <a:p>
            <a:pPr lvl="0" algn="ctr" defTabSz="914400"/>
            <a:r>
              <a:rPr lang="en-US" altLang="en-US" sz="3200" dirty="0" smtClean="0">
                <a:solidFill>
                  <a:srgbClr val="000000"/>
                </a:solidFill>
                <a:latin typeface="Times New Roman" pitchFamily="18" charset="0"/>
              </a:rPr>
              <a:t>25 Amendment</a:t>
            </a:r>
          </a:p>
          <a:p>
            <a:pPr lvl="0" algn="ctr" defTabSz="914400"/>
            <a:r>
              <a:rPr lang="en-US" altLang="en-US" sz="3200" dirty="0" smtClean="0">
                <a:solidFill>
                  <a:srgbClr val="000000"/>
                </a:solidFill>
                <a:latin typeface="Times New Roman" pitchFamily="18" charset="0"/>
              </a:rPr>
              <a:t>Congress </a:t>
            </a:r>
            <a:r>
              <a:rPr lang="en-US" altLang="en-US" sz="3200" dirty="0">
                <a:solidFill>
                  <a:srgbClr val="000000"/>
                </a:solidFill>
                <a:latin typeface="Times New Roman" pitchFamily="18" charset="0"/>
              </a:rPr>
              <a:t>fixes the order of succession following the Vice President.  The present law on the matter is the Presidential Succession Act of 1947.  After #3 they are in order of when Congress created the department.</a:t>
            </a:r>
          </a:p>
          <a:p>
            <a:pPr lvl="0" defTabSz="914400"/>
            <a:r>
              <a:rPr lang="en-US" altLang="en-US" sz="3200" dirty="0">
                <a:solidFill>
                  <a:srgbClr val="000000"/>
                </a:solidFill>
                <a:latin typeface="Times New Roman" pitchFamily="18" charset="0"/>
              </a:rPr>
              <a:t>1.  Vice President</a:t>
            </a:r>
          </a:p>
          <a:p>
            <a:pPr lvl="0" defTabSz="914400"/>
            <a:r>
              <a:rPr lang="en-US" altLang="en-US" sz="3200" dirty="0">
                <a:solidFill>
                  <a:srgbClr val="000000"/>
                </a:solidFill>
                <a:latin typeface="Times New Roman" pitchFamily="18" charset="0"/>
              </a:rPr>
              <a:t>2.  Speaker of the House</a:t>
            </a:r>
          </a:p>
          <a:p>
            <a:pPr lvl="0" defTabSz="914400"/>
            <a:r>
              <a:rPr lang="en-US" altLang="en-US" sz="3200" dirty="0">
                <a:solidFill>
                  <a:srgbClr val="000000"/>
                </a:solidFill>
                <a:latin typeface="Times New Roman" pitchFamily="18" charset="0"/>
              </a:rPr>
              <a:t>3.  President pro tempore of the Senate</a:t>
            </a:r>
          </a:p>
          <a:p>
            <a:pPr lvl="0" defTabSz="914400"/>
            <a:r>
              <a:rPr lang="en-US" altLang="en-US" sz="3200" dirty="0">
                <a:solidFill>
                  <a:srgbClr val="000000"/>
                </a:solidFill>
                <a:latin typeface="Times New Roman" pitchFamily="18" charset="0"/>
              </a:rPr>
              <a:t>4.  Secretary of State</a:t>
            </a:r>
          </a:p>
          <a:p>
            <a:pPr lvl="0" defTabSz="914400"/>
            <a:r>
              <a:rPr lang="en-US" altLang="en-US" sz="3200" dirty="0">
                <a:solidFill>
                  <a:srgbClr val="000000"/>
                </a:solidFill>
                <a:latin typeface="Times New Roman" pitchFamily="18" charset="0"/>
              </a:rPr>
              <a:t>5.  Secretary of the Treasury</a:t>
            </a:r>
          </a:p>
          <a:p>
            <a:pPr lvl="0" defTabSz="914400"/>
            <a:r>
              <a:rPr lang="en-US" altLang="en-US" sz="3200" dirty="0">
                <a:solidFill>
                  <a:srgbClr val="000000"/>
                </a:solidFill>
                <a:latin typeface="Times New Roman" pitchFamily="18" charset="0"/>
              </a:rPr>
              <a:t>6.  Secretary of the Defense</a:t>
            </a:r>
          </a:p>
          <a:p>
            <a:pPr lvl="0" defTabSz="914400"/>
            <a:r>
              <a:rPr lang="en-US" altLang="en-US" sz="3200" dirty="0">
                <a:solidFill>
                  <a:srgbClr val="000000"/>
                </a:solidFill>
                <a:latin typeface="Times New Roman" pitchFamily="18" charset="0"/>
              </a:rPr>
              <a:t>7.  Attorney General</a:t>
            </a:r>
            <a:endParaRPr lang="en-US" sz="3200" dirty="0"/>
          </a:p>
        </p:txBody>
      </p:sp>
    </p:spTree>
    <p:extLst>
      <p:ext uri="{BB962C8B-B14F-4D97-AF65-F5344CB8AC3E}">
        <p14:creationId xmlns:p14="http://schemas.microsoft.com/office/powerpoint/2010/main" val="1392688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84" y="838200"/>
            <a:ext cx="8991600" cy="5632311"/>
          </a:xfrm>
          <a:prstGeom prst="rect">
            <a:avLst/>
          </a:prstGeom>
        </p:spPr>
        <p:txBody>
          <a:bodyPr wrap="square">
            <a:spAutoFit/>
          </a:bodyPr>
          <a:lstStyle/>
          <a:p>
            <a:pPr lvl="0" defTabSz="914400"/>
            <a:r>
              <a:rPr lang="en-US" sz="3600" dirty="0">
                <a:solidFill>
                  <a:prstClr val="black"/>
                </a:solidFill>
              </a:rPr>
              <a:t>Paying for the Government-</a:t>
            </a:r>
          </a:p>
          <a:p>
            <a:pPr lvl="0" defTabSz="914400"/>
            <a:r>
              <a:rPr lang="en-US" sz="3600" dirty="0">
                <a:solidFill>
                  <a:prstClr val="black"/>
                </a:solidFill>
              </a:rPr>
              <a:t>Collecting revenue and borrowing money.  Revenue comes from taxes, fees and nontax sources.</a:t>
            </a:r>
          </a:p>
          <a:p>
            <a:pPr lvl="0" defTabSz="914400"/>
            <a:endParaRPr lang="en-US" sz="3600" dirty="0">
              <a:solidFill>
                <a:prstClr val="black"/>
              </a:solidFill>
            </a:endParaRPr>
          </a:p>
          <a:p>
            <a:pPr lvl="0" defTabSz="914400"/>
            <a:r>
              <a:rPr lang="en-US" sz="3600" dirty="0">
                <a:solidFill>
                  <a:prstClr val="black"/>
                </a:solidFill>
              </a:rPr>
              <a:t>Income Taxes-16</a:t>
            </a:r>
            <a:r>
              <a:rPr lang="en-US" sz="3600" baseline="30000" dirty="0">
                <a:solidFill>
                  <a:prstClr val="black"/>
                </a:solidFill>
              </a:rPr>
              <a:t>th</a:t>
            </a:r>
            <a:r>
              <a:rPr lang="en-US" sz="3600" dirty="0">
                <a:solidFill>
                  <a:prstClr val="black"/>
                </a:solidFill>
              </a:rPr>
              <a:t> Amendment gives Congress right to charge a income tax.  Personal or corporate on income.  Today the income tax collects the largest share of the governments revenue.</a:t>
            </a:r>
            <a:endParaRPr lang="en-US" sz="3600" dirty="0">
              <a:solidFill>
                <a:prstClr val="black"/>
              </a:solidFill>
            </a:endParaRPr>
          </a:p>
        </p:txBody>
      </p:sp>
    </p:spTree>
    <p:extLst>
      <p:ext uri="{BB962C8B-B14F-4D97-AF65-F5344CB8AC3E}">
        <p14:creationId xmlns:p14="http://schemas.microsoft.com/office/powerpoint/2010/main" val="2112772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1754326"/>
          </a:xfrm>
          <a:prstGeom prst="rect">
            <a:avLst/>
          </a:prstGeom>
        </p:spPr>
        <p:txBody>
          <a:bodyPr wrap="square">
            <a:spAutoFit/>
          </a:bodyPr>
          <a:lstStyle/>
          <a:p>
            <a:pPr lvl="0" defTabSz="914400"/>
            <a:r>
              <a:rPr lang="en-US" sz="3600" dirty="0">
                <a:solidFill>
                  <a:prstClr val="black"/>
                </a:solidFill>
              </a:rPr>
              <a:t>Income tax is a progressive tax- a tax whose rates increase as the amount that is subject to taxation increases.  Rates are from 0 to ____ .</a:t>
            </a:r>
          </a:p>
        </p:txBody>
      </p:sp>
      <p:sp>
        <p:nvSpPr>
          <p:cNvPr id="3" name="Rectangle 2"/>
          <p:cNvSpPr/>
          <p:nvPr/>
        </p:nvSpPr>
        <p:spPr>
          <a:xfrm>
            <a:off x="152400" y="2286000"/>
            <a:ext cx="8839200" cy="1754326"/>
          </a:xfrm>
          <a:prstGeom prst="rect">
            <a:avLst/>
          </a:prstGeom>
        </p:spPr>
        <p:txBody>
          <a:bodyPr wrap="square">
            <a:spAutoFit/>
          </a:bodyPr>
          <a:lstStyle/>
          <a:p>
            <a:pPr lvl="0" defTabSz="914400"/>
            <a:r>
              <a:rPr lang="en-US" sz="3600" dirty="0">
                <a:solidFill>
                  <a:prstClr val="black"/>
                </a:solidFill>
              </a:rPr>
              <a:t>Proportional Tax- tax that is applied at the same rate against all income.  (some say it is also regressive)</a:t>
            </a:r>
          </a:p>
        </p:txBody>
      </p:sp>
    </p:spTree>
    <p:extLst>
      <p:ext uri="{BB962C8B-B14F-4D97-AF65-F5344CB8AC3E}">
        <p14:creationId xmlns:p14="http://schemas.microsoft.com/office/powerpoint/2010/main" val="947607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314" y="533400"/>
            <a:ext cx="8686800" cy="3970318"/>
          </a:xfrm>
          <a:prstGeom prst="rect">
            <a:avLst/>
          </a:prstGeom>
        </p:spPr>
        <p:txBody>
          <a:bodyPr wrap="square">
            <a:spAutoFit/>
          </a:bodyPr>
          <a:lstStyle/>
          <a:p>
            <a:pPr lvl="0" defTabSz="914400"/>
            <a:r>
              <a:rPr lang="en-US" sz="3600" dirty="0">
                <a:solidFill>
                  <a:prstClr val="black"/>
                </a:solidFill>
              </a:rPr>
              <a:t>Government Spending- mandatory and discretionary.</a:t>
            </a:r>
          </a:p>
          <a:p>
            <a:pPr lvl="0" defTabSz="914400"/>
            <a:endParaRPr lang="en-US" sz="3600" dirty="0">
              <a:solidFill>
                <a:prstClr val="black"/>
              </a:solidFill>
            </a:endParaRPr>
          </a:p>
          <a:p>
            <a:pPr lvl="0" defTabSz="914400"/>
            <a:r>
              <a:rPr lang="en-US" sz="3600" dirty="0">
                <a:solidFill>
                  <a:prstClr val="black"/>
                </a:solidFill>
              </a:rPr>
              <a:t>Mandatory- spending required by law and not subject to the annual budget process.  A large % goes to entitlement programs that people are entitled to by law, </a:t>
            </a:r>
            <a:r>
              <a:rPr lang="en-US" sz="3600" dirty="0" err="1">
                <a:solidFill>
                  <a:prstClr val="black"/>
                </a:solidFill>
              </a:rPr>
              <a:t>ie</a:t>
            </a:r>
            <a:r>
              <a:rPr lang="en-US" sz="3600"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278696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 y="762000"/>
            <a:ext cx="915464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611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846"/>
            <a:ext cx="8610600" cy="3416320"/>
          </a:xfrm>
          <a:prstGeom prst="rect">
            <a:avLst/>
          </a:prstGeom>
        </p:spPr>
        <p:txBody>
          <a:bodyPr wrap="square">
            <a:spAutoFit/>
          </a:bodyPr>
          <a:lstStyle/>
          <a:p>
            <a:pPr lvl="0" defTabSz="914400"/>
            <a:r>
              <a:rPr lang="en-US" sz="3600" dirty="0">
                <a:solidFill>
                  <a:prstClr val="black"/>
                </a:solidFill>
              </a:rPr>
              <a:t>Courts:</a:t>
            </a:r>
          </a:p>
          <a:p>
            <a:pPr lvl="0" defTabSz="914400"/>
            <a:r>
              <a:rPr lang="en-US" sz="3600" dirty="0">
                <a:solidFill>
                  <a:prstClr val="black"/>
                </a:solidFill>
              </a:rPr>
              <a:t>Settle disputes</a:t>
            </a:r>
          </a:p>
          <a:p>
            <a:pPr lvl="0" defTabSz="914400"/>
            <a:r>
              <a:rPr lang="en-US" sz="3600" dirty="0">
                <a:solidFill>
                  <a:prstClr val="black"/>
                </a:solidFill>
              </a:rPr>
              <a:t>Determine if a law has been broken</a:t>
            </a:r>
          </a:p>
          <a:p>
            <a:pPr lvl="0" defTabSz="914400"/>
            <a:r>
              <a:rPr lang="en-US" sz="3600" dirty="0">
                <a:solidFill>
                  <a:prstClr val="black"/>
                </a:solidFill>
              </a:rPr>
              <a:t>Decide what penalty to apply</a:t>
            </a:r>
          </a:p>
          <a:p>
            <a:pPr lvl="0" defTabSz="914400"/>
            <a:r>
              <a:rPr lang="en-US" sz="3600" dirty="0">
                <a:solidFill>
                  <a:prstClr val="black"/>
                </a:solidFill>
              </a:rPr>
              <a:t>Determine how to provide relief to harmed</a:t>
            </a:r>
          </a:p>
          <a:p>
            <a:pPr lvl="0" defTabSz="914400"/>
            <a:r>
              <a:rPr lang="en-US" sz="3600" dirty="0">
                <a:solidFill>
                  <a:prstClr val="black"/>
                </a:solidFill>
              </a:rPr>
              <a:t>Determine meaning of law or Constitution</a:t>
            </a:r>
            <a:endParaRPr lang="en-US" sz="3600" dirty="0">
              <a:solidFill>
                <a:prstClr val="black"/>
              </a:solidFill>
            </a:endParaRPr>
          </a:p>
        </p:txBody>
      </p:sp>
    </p:spTree>
    <p:extLst>
      <p:ext uri="{BB962C8B-B14F-4D97-AF65-F5344CB8AC3E}">
        <p14:creationId xmlns:p14="http://schemas.microsoft.com/office/powerpoint/2010/main" val="197070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768" y="304800"/>
            <a:ext cx="8944232" cy="3046988"/>
          </a:xfrm>
          <a:prstGeom prst="rect">
            <a:avLst/>
          </a:prstGeom>
        </p:spPr>
        <p:txBody>
          <a:bodyPr wrap="square">
            <a:spAutoFit/>
          </a:bodyPr>
          <a:lstStyle/>
          <a:p>
            <a:r>
              <a:rPr lang="en-US" sz="4800" dirty="0">
                <a:solidFill>
                  <a:prstClr val="black"/>
                </a:solidFill>
              </a:rPr>
              <a:t>The Supreme Court- highest court in land, hears mostly appeals, hears cases in which a state is a party.  </a:t>
            </a:r>
            <a:r>
              <a:rPr lang="en-US" sz="4800" b="1" dirty="0">
                <a:solidFill>
                  <a:prstClr val="black"/>
                </a:solidFill>
              </a:rPr>
              <a:t>9 justices</a:t>
            </a:r>
            <a:r>
              <a:rPr lang="en-US" sz="4800" dirty="0" smtClean="0">
                <a:solidFill>
                  <a:prstClr val="black"/>
                </a:solidFill>
              </a:rPr>
              <a:t>. Life appointment</a:t>
            </a:r>
            <a:endParaRPr lang="en-US" sz="4800" dirty="0"/>
          </a:p>
        </p:txBody>
      </p:sp>
      <p:sp>
        <p:nvSpPr>
          <p:cNvPr id="3" name="Rectangle 2"/>
          <p:cNvSpPr/>
          <p:nvPr/>
        </p:nvSpPr>
        <p:spPr>
          <a:xfrm>
            <a:off x="230660" y="3657600"/>
            <a:ext cx="8686800" cy="1754326"/>
          </a:xfrm>
          <a:prstGeom prst="rect">
            <a:avLst/>
          </a:prstGeom>
        </p:spPr>
        <p:txBody>
          <a:bodyPr wrap="square">
            <a:spAutoFit/>
          </a:bodyPr>
          <a:lstStyle/>
          <a:p>
            <a:pPr lvl="0" defTabSz="914400"/>
            <a:r>
              <a:rPr lang="en-US" sz="3600" b="1" dirty="0">
                <a:solidFill>
                  <a:prstClr val="black"/>
                </a:solidFill>
              </a:rPr>
              <a:t>Judicial Review-Marbury v. Madison-SC </a:t>
            </a:r>
            <a:r>
              <a:rPr lang="en-US" sz="3600" dirty="0">
                <a:solidFill>
                  <a:prstClr val="black"/>
                </a:solidFill>
              </a:rPr>
              <a:t>has the power to rule on the constitutionality of laws and executive action.</a:t>
            </a:r>
          </a:p>
        </p:txBody>
      </p:sp>
    </p:spTree>
    <p:extLst>
      <p:ext uri="{BB962C8B-B14F-4D97-AF65-F5344CB8AC3E}">
        <p14:creationId xmlns:p14="http://schemas.microsoft.com/office/powerpoint/2010/main" val="3555191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1754326"/>
          </a:xfrm>
          <a:prstGeom prst="rect">
            <a:avLst/>
          </a:prstGeom>
        </p:spPr>
        <p:txBody>
          <a:bodyPr wrap="square">
            <a:spAutoFit/>
          </a:bodyPr>
          <a:lstStyle/>
          <a:p>
            <a:pPr lvl="0" defTabSz="914400"/>
            <a:r>
              <a:rPr lang="en-US" sz="3600" dirty="0">
                <a:solidFill>
                  <a:prstClr val="black"/>
                </a:solidFill>
              </a:rPr>
              <a:t>Highlights of the Supreme Court- has grown in power over the years</a:t>
            </a:r>
            <a:r>
              <a:rPr lang="en-US" sz="3600" dirty="0" smtClean="0">
                <a:solidFill>
                  <a:prstClr val="black"/>
                </a:solidFill>
              </a:rPr>
              <a:t>.</a:t>
            </a:r>
          </a:p>
          <a:p>
            <a:pPr lvl="0" defTabSz="914400"/>
            <a:endParaRPr lang="en-US" sz="3600" dirty="0">
              <a:solidFill>
                <a:prstClr val="black"/>
              </a:solidFill>
            </a:endParaRPr>
          </a:p>
        </p:txBody>
      </p:sp>
      <p:sp>
        <p:nvSpPr>
          <p:cNvPr id="3" name="Rectangle 2"/>
          <p:cNvSpPr/>
          <p:nvPr/>
        </p:nvSpPr>
        <p:spPr>
          <a:xfrm>
            <a:off x="12357" y="1905000"/>
            <a:ext cx="8763000" cy="3970318"/>
          </a:xfrm>
          <a:prstGeom prst="rect">
            <a:avLst/>
          </a:prstGeom>
        </p:spPr>
        <p:txBody>
          <a:bodyPr wrap="square">
            <a:spAutoFit/>
          </a:bodyPr>
          <a:lstStyle/>
          <a:p>
            <a:pPr marL="571500" lvl="0" indent="-571500" defTabSz="914400">
              <a:buFont typeface="Arial" panose="020B0604020202020204" pitchFamily="34" charset="0"/>
              <a:buChar char="•"/>
            </a:pPr>
            <a:r>
              <a:rPr lang="en-US" sz="3600" b="1" dirty="0">
                <a:solidFill>
                  <a:prstClr val="black"/>
                </a:solidFill>
              </a:rPr>
              <a:t>McCulloch v. Maryland </a:t>
            </a:r>
            <a:r>
              <a:rPr lang="en-US" sz="3600" dirty="0">
                <a:solidFill>
                  <a:prstClr val="black"/>
                </a:solidFill>
              </a:rPr>
              <a:t>(1819)- court made the necessary and proper clause a powerful tool to expand the implied powers of Congress.  States cannot tax federal government (</a:t>
            </a:r>
            <a:r>
              <a:rPr lang="en-US" sz="3600" b="1" dirty="0">
                <a:solidFill>
                  <a:prstClr val="black"/>
                </a:solidFill>
              </a:rPr>
              <a:t>national bank)</a:t>
            </a:r>
          </a:p>
          <a:p>
            <a:pPr marL="571500" lvl="0" indent="-571500" defTabSz="914400">
              <a:buFont typeface="Arial" panose="020B0604020202020204" pitchFamily="34" charset="0"/>
              <a:buChar char="•"/>
            </a:pPr>
            <a:r>
              <a:rPr lang="en-US" sz="3600" b="1" dirty="0">
                <a:solidFill>
                  <a:prstClr val="black"/>
                </a:solidFill>
              </a:rPr>
              <a:t>Gibbons v. Ogden- fed gov’t power to regulate interstate commerce</a:t>
            </a:r>
            <a:r>
              <a:rPr lang="en-US" sz="3600" dirty="0">
                <a:solidFill>
                  <a:prstClr val="black"/>
                </a:solidFill>
              </a:rPr>
              <a:t>.</a:t>
            </a:r>
            <a:endParaRPr lang="en-US" sz="3600" dirty="0">
              <a:solidFill>
                <a:prstClr val="black"/>
              </a:solidFill>
            </a:endParaRPr>
          </a:p>
        </p:txBody>
      </p:sp>
    </p:spTree>
    <p:extLst>
      <p:ext uri="{BB962C8B-B14F-4D97-AF65-F5344CB8AC3E}">
        <p14:creationId xmlns:p14="http://schemas.microsoft.com/office/powerpoint/2010/main" val="2220221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991600" cy="5724644"/>
          </a:xfrm>
          <a:prstGeom prst="rect">
            <a:avLst/>
          </a:prstGeom>
        </p:spPr>
        <p:txBody>
          <a:bodyPr wrap="square">
            <a:spAutoFit/>
          </a:bodyPr>
          <a:lstStyle/>
          <a:p>
            <a:pPr lvl="0" defTabSz="914400"/>
            <a:r>
              <a:rPr lang="en-US" sz="3600" b="1" dirty="0">
                <a:solidFill>
                  <a:prstClr val="black"/>
                </a:solidFill>
              </a:rPr>
              <a:t>Gideon v. Wainwright-</a:t>
            </a:r>
            <a:r>
              <a:rPr lang="en-US" sz="3600" dirty="0">
                <a:solidFill>
                  <a:prstClr val="black"/>
                </a:solidFill>
              </a:rPr>
              <a:t>(1963) the right to an attorney.</a:t>
            </a:r>
          </a:p>
          <a:p>
            <a:pPr lvl="0" defTabSz="914400"/>
            <a:endParaRPr lang="en-US" sz="1400" dirty="0">
              <a:solidFill>
                <a:prstClr val="black"/>
              </a:solidFill>
            </a:endParaRPr>
          </a:p>
          <a:p>
            <a:pPr lvl="0" defTabSz="914400"/>
            <a:r>
              <a:rPr lang="en-US" sz="3600" b="1" dirty="0">
                <a:solidFill>
                  <a:prstClr val="black"/>
                </a:solidFill>
              </a:rPr>
              <a:t>Miranda v. Arizona- </a:t>
            </a:r>
            <a:r>
              <a:rPr lang="en-US" sz="3600" dirty="0">
                <a:solidFill>
                  <a:prstClr val="black"/>
                </a:solidFill>
              </a:rPr>
              <a:t>the right to have your rights read to you when taken into custody by the police.</a:t>
            </a:r>
          </a:p>
          <a:p>
            <a:pPr lvl="0" defTabSz="914400"/>
            <a:endParaRPr lang="en-US" sz="1400" dirty="0">
              <a:solidFill>
                <a:prstClr val="black"/>
              </a:solidFill>
            </a:endParaRPr>
          </a:p>
          <a:p>
            <a:pPr lvl="0" defTabSz="914400"/>
            <a:r>
              <a:rPr lang="en-US" sz="3600" b="1" dirty="0">
                <a:solidFill>
                  <a:prstClr val="black"/>
                </a:solidFill>
              </a:rPr>
              <a:t>Tinker v. Ohio- </a:t>
            </a:r>
            <a:r>
              <a:rPr lang="en-US" sz="3600" dirty="0">
                <a:solidFill>
                  <a:prstClr val="black"/>
                </a:solidFill>
              </a:rPr>
              <a:t>schools cannot prevent students from protesting the Vietnam War.</a:t>
            </a:r>
          </a:p>
          <a:p>
            <a:pPr lvl="0" defTabSz="914400"/>
            <a:endParaRPr lang="en-US" sz="1400" dirty="0">
              <a:solidFill>
                <a:prstClr val="black"/>
              </a:solidFill>
            </a:endParaRPr>
          </a:p>
          <a:p>
            <a:pPr lvl="0" defTabSz="914400"/>
            <a:r>
              <a:rPr lang="en-US" sz="3600" b="1" dirty="0">
                <a:solidFill>
                  <a:prstClr val="black"/>
                </a:solidFill>
              </a:rPr>
              <a:t>Bush v. Gore- </a:t>
            </a:r>
            <a:r>
              <a:rPr lang="en-US" sz="3600" dirty="0">
                <a:solidFill>
                  <a:prstClr val="black"/>
                </a:solidFill>
              </a:rPr>
              <a:t>determined that Bust was winner of 2000 presidential election </a:t>
            </a:r>
          </a:p>
        </p:txBody>
      </p:sp>
    </p:spTree>
    <p:extLst>
      <p:ext uri="{BB962C8B-B14F-4D97-AF65-F5344CB8AC3E}">
        <p14:creationId xmlns:p14="http://schemas.microsoft.com/office/powerpoint/2010/main" val="1011161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4871"/>
            <a:ext cx="8915400" cy="7571303"/>
          </a:xfrm>
          <a:prstGeom prst="rect">
            <a:avLst/>
          </a:prstGeom>
        </p:spPr>
        <p:txBody>
          <a:bodyPr wrap="square">
            <a:spAutoFit/>
          </a:bodyPr>
          <a:lstStyle/>
          <a:p>
            <a:r>
              <a:rPr lang="en-US" sz="3600" dirty="0">
                <a:solidFill>
                  <a:prstClr val="black"/>
                </a:solidFill>
              </a:rPr>
              <a:t>Many interest groups have PACs (Political Action Committee) that support candidates for political office.  The PAC raises and contributes money to campaigns and </a:t>
            </a:r>
            <a:r>
              <a:rPr lang="en-US" sz="3600" dirty="0" smtClean="0">
                <a:solidFill>
                  <a:prstClr val="black"/>
                </a:solidFill>
              </a:rPr>
              <a:t>candidates</a:t>
            </a:r>
          </a:p>
          <a:p>
            <a:pPr lvl="0" defTabSz="914400"/>
            <a:r>
              <a:rPr lang="en-US" sz="3600" b="1" dirty="0">
                <a:solidFill>
                  <a:prstClr val="black"/>
                </a:solidFill>
              </a:rPr>
              <a:t>PP</a:t>
            </a:r>
            <a:r>
              <a:rPr lang="en-US" sz="3600" dirty="0">
                <a:solidFill>
                  <a:prstClr val="black"/>
                </a:solidFill>
              </a:rPr>
              <a:t>=organization that tries to elect its members to public office so that its views can become public policy.  Each party has an ideology (set of ideas, theories, and aims) that the supporters share.  These are united into their social/political program.  This is what separates the different parties and places them on the spectrum.</a:t>
            </a:r>
          </a:p>
          <a:p>
            <a:endParaRPr lang="en-US" sz="3600" dirty="0">
              <a:solidFill>
                <a:prstClr val="black"/>
              </a:solidFill>
            </a:endParaRPr>
          </a:p>
          <a:p>
            <a:endParaRPr lang="en-US" dirty="0"/>
          </a:p>
        </p:txBody>
      </p:sp>
    </p:spTree>
    <p:extLst>
      <p:ext uri="{BB962C8B-B14F-4D97-AF65-F5344CB8AC3E}">
        <p14:creationId xmlns:p14="http://schemas.microsoft.com/office/powerpoint/2010/main" val="359259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628278" y="960227"/>
            <a:ext cx="5982544" cy="211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02" tIns="41664" rIns="83302" bIns="41664">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2744" eaLnBrk="1" fontAlgn="base" hangingPunct="1">
              <a:spcBef>
                <a:spcPct val="0"/>
              </a:spcBef>
              <a:spcAft>
                <a:spcPct val="0"/>
              </a:spcAft>
              <a:buNone/>
            </a:pPr>
            <a:r>
              <a:rPr lang="en-US" altLang="en-US" sz="2200">
                <a:solidFill>
                  <a:srgbClr val="000000"/>
                </a:solidFill>
                <a:latin typeface="Baskerville Old Face" pitchFamily="18" charset="0"/>
              </a:rPr>
              <a:t>The Social Contract Theory argues that the state arose out of a voluntary act of free people.  It holds that the state exists ONLY to serve the will of the people, that they are sole source of political power, and that they are free to give or to withhold that power as they choose.</a:t>
            </a:r>
          </a:p>
        </p:txBody>
      </p:sp>
      <p:sp>
        <p:nvSpPr>
          <p:cNvPr id="24579" name="Text Box 3"/>
          <p:cNvSpPr txBox="1">
            <a:spLocks noChangeArrowheads="1"/>
          </p:cNvSpPr>
          <p:nvPr/>
        </p:nvSpPr>
        <p:spPr bwMode="auto">
          <a:xfrm>
            <a:off x="2217025" y="3497694"/>
            <a:ext cx="4884773" cy="143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02" tIns="41664" rIns="83302" bIns="41664">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2744" eaLnBrk="1" fontAlgn="base" hangingPunct="1">
              <a:spcBef>
                <a:spcPct val="0"/>
              </a:spcBef>
              <a:spcAft>
                <a:spcPct val="0"/>
              </a:spcAft>
              <a:buNone/>
            </a:pPr>
            <a:r>
              <a:rPr lang="en-US" altLang="en-US" sz="2200">
                <a:solidFill>
                  <a:srgbClr val="000000"/>
                </a:solidFill>
                <a:latin typeface="Baskerville Old Face" pitchFamily="18" charset="0"/>
              </a:rPr>
              <a:t>The Declaration of Independence justified its revolution through the social contract theory arguing that King George III and his ministers had violated the contract.</a:t>
            </a:r>
            <a:r>
              <a:rPr lang="en-US" altLang="en-US" sz="1400">
                <a:solidFill>
                  <a:srgbClr val="000000"/>
                </a:solidFill>
                <a:latin typeface="Baskerville Old Face" pitchFamily="18" charset="0"/>
              </a:rPr>
              <a:t>  </a:t>
            </a:r>
          </a:p>
        </p:txBody>
      </p:sp>
    </p:spTree>
    <p:extLst>
      <p:ext uri="{BB962C8B-B14F-4D97-AF65-F5344CB8AC3E}">
        <p14:creationId xmlns:p14="http://schemas.microsoft.com/office/powerpoint/2010/main" val="444661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5" y="762000"/>
            <a:ext cx="8755315" cy="516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856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46" y="125220"/>
            <a:ext cx="8763000" cy="7140416"/>
          </a:xfrm>
          <a:prstGeom prst="rect">
            <a:avLst/>
          </a:prstGeom>
        </p:spPr>
        <p:txBody>
          <a:bodyPr wrap="square">
            <a:spAutoFit/>
          </a:bodyPr>
          <a:lstStyle/>
          <a:p>
            <a:pPr lvl="0" defTabSz="914400"/>
            <a:r>
              <a:rPr lang="en-US" sz="3200" dirty="0">
                <a:solidFill>
                  <a:prstClr val="black"/>
                </a:solidFill>
              </a:rPr>
              <a:t>Primary Elections-  held when more than one candidate from the same party is running for the same position</a:t>
            </a:r>
            <a:r>
              <a:rPr lang="en-US" sz="3200" dirty="0" smtClean="0">
                <a:solidFill>
                  <a:prstClr val="black"/>
                </a:solidFill>
              </a:rPr>
              <a:t>.</a:t>
            </a:r>
          </a:p>
          <a:p>
            <a:pPr lvl="0" defTabSz="914400"/>
            <a:endParaRPr lang="en-US" sz="3200" dirty="0">
              <a:solidFill>
                <a:prstClr val="black"/>
              </a:solidFill>
            </a:endParaRPr>
          </a:p>
          <a:p>
            <a:pPr lvl="0" defTabSz="914400"/>
            <a:r>
              <a:rPr lang="en-US" sz="3200" dirty="0" smtClean="0">
                <a:solidFill>
                  <a:prstClr val="black"/>
                </a:solidFill>
              </a:rPr>
              <a:t>Florida is a closed primary state.</a:t>
            </a:r>
          </a:p>
          <a:p>
            <a:pPr lvl="0" defTabSz="914400"/>
            <a:r>
              <a:rPr lang="en-US" sz="3200" dirty="0">
                <a:solidFill>
                  <a:prstClr val="black"/>
                </a:solidFill>
              </a:rPr>
              <a:t>Voting Behavior</a:t>
            </a:r>
          </a:p>
          <a:p>
            <a:pPr lvl="0" defTabSz="914400"/>
            <a:r>
              <a:rPr lang="en-US" sz="3200" dirty="0">
                <a:solidFill>
                  <a:prstClr val="black"/>
                </a:solidFill>
              </a:rPr>
              <a:t>Voting is a right, some believe a DUTY.  </a:t>
            </a:r>
          </a:p>
          <a:p>
            <a:pPr lvl="0" defTabSz="914400"/>
            <a:r>
              <a:rPr lang="en-US" sz="3200" dirty="0">
                <a:solidFill>
                  <a:prstClr val="black"/>
                </a:solidFill>
              </a:rPr>
              <a:t>&lt;2/3 eligible voters voted in presidential election, state and local is even lower.</a:t>
            </a:r>
          </a:p>
          <a:p>
            <a:pPr lvl="0" defTabSz="914400"/>
            <a:endParaRPr lang="en-US" sz="1000" dirty="0">
              <a:solidFill>
                <a:prstClr val="black"/>
              </a:solidFill>
            </a:endParaRPr>
          </a:p>
          <a:p>
            <a:pPr lvl="0" defTabSz="914400"/>
            <a:r>
              <a:rPr lang="en-US" sz="3200" dirty="0">
                <a:solidFill>
                  <a:prstClr val="black"/>
                </a:solidFill>
              </a:rPr>
              <a:t>To vote:</a:t>
            </a:r>
          </a:p>
          <a:p>
            <a:pPr lvl="0" defTabSz="914400"/>
            <a:r>
              <a:rPr lang="en-US" sz="3200" dirty="0">
                <a:solidFill>
                  <a:prstClr val="black"/>
                </a:solidFill>
              </a:rPr>
              <a:t>US citizen</a:t>
            </a:r>
          </a:p>
          <a:p>
            <a:pPr lvl="0" defTabSz="914400"/>
            <a:r>
              <a:rPr lang="en-US" sz="3200" dirty="0">
                <a:solidFill>
                  <a:prstClr val="black"/>
                </a:solidFill>
              </a:rPr>
              <a:t>18 years of age</a:t>
            </a:r>
          </a:p>
          <a:p>
            <a:pPr lvl="0" defTabSz="914400"/>
            <a:r>
              <a:rPr lang="en-US" sz="3200" dirty="0">
                <a:solidFill>
                  <a:prstClr val="black"/>
                </a:solidFill>
              </a:rPr>
              <a:t>Resident of the state in which you wish to vote</a:t>
            </a:r>
          </a:p>
          <a:p>
            <a:pPr lvl="0" defTabSz="914400"/>
            <a:endParaRPr lang="en-US" sz="3200" dirty="0">
              <a:solidFill>
                <a:prstClr val="black"/>
              </a:solidFill>
            </a:endParaRPr>
          </a:p>
        </p:txBody>
      </p:sp>
    </p:spTree>
    <p:extLst>
      <p:ext uri="{BB962C8B-B14F-4D97-AF65-F5344CB8AC3E}">
        <p14:creationId xmlns:p14="http://schemas.microsoft.com/office/powerpoint/2010/main" val="646617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632311"/>
          </a:xfrm>
          <a:prstGeom prst="rect">
            <a:avLst/>
          </a:prstGeom>
        </p:spPr>
        <p:txBody>
          <a:bodyPr wrap="square">
            <a:spAutoFit/>
          </a:bodyPr>
          <a:lstStyle/>
          <a:p>
            <a:pPr lvl="0" defTabSz="909049"/>
            <a:r>
              <a:rPr lang="en-US" sz="3600" dirty="0">
                <a:solidFill>
                  <a:srgbClr val="000000"/>
                </a:solidFill>
                <a:latin typeface="Arial"/>
              </a:rPr>
              <a:t>Civil liberties- basic freedoms to think and act that all (unless you lose them-jail) people have and are protected against government abuse.</a:t>
            </a:r>
          </a:p>
          <a:p>
            <a:pPr lvl="0" defTabSz="909049"/>
            <a:endParaRPr lang="en-US" sz="3600" dirty="0">
              <a:solidFill>
                <a:srgbClr val="000000"/>
              </a:solidFill>
              <a:latin typeface="Arial"/>
            </a:endParaRPr>
          </a:p>
          <a:p>
            <a:pPr lvl="0" defTabSz="909049"/>
            <a:r>
              <a:rPr lang="en-US" sz="3600" dirty="0">
                <a:solidFill>
                  <a:srgbClr val="000000"/>
                </a:solidFill>
                <a:latin typeface="Arial"/>
              </a:rPr>
              <a:t>Civil rights- rights of fair and equal status and treatment and the right to participate in government. These were not immediately granted to all Americans. (black and women)</a:t>
            </a:r>
            <a:endParaRPr lang="en-US" sz="3600" dirty="0">
              <a:solidFill>
                <a:srgbClr val="000000"/>
              </a:solidFill>
              <a:latin typeface="Arial"/>
            </a:endParaRPr>
          </a:p>
        </p:txBody>
      </p:sp>
    </p:spTree>
    <p:extLst>
      <p:ext uri="{BB962C8B-B14F-4D97-AF65-F5344CB8AC3E}">
        <p14:creationId xmlns:p14="http://schemas.microsoft.com/office/powerpoint/2010/main" val="2807940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92" y="304800"/>
            <a:ext cx="9113108" cy="5632311"/>
          </a:xfrm>
          <a:prstGeom prst="rect">
            <a:avLst/>
          </a:prstGeom>
        </p:spPr>
        <p:txBody>
          <a:bodyPr wrap="square">
            <a:spAutoFit/>
          </a:bodyPr>
          <a:lstStyle/>
          <a:p>
            <a:pPr lvl="0" defTabSz="909049"/>
            <a:r>
              <a:rPr lang="en-US" sz="3600" dirty="0">
                <a:solidFill>
                  <a:srgbClr val="000000"/>
                </a:solidFill>
                <a:latin typeface="Arial"/>
              </a:rPr>
              <a:t>Due Process clause of the 14</a:t>
            </a:r>
            <a:r>
              <a:rPr lang="en-US" sz="3600" baseline="30000" dirty="0">
                <a:solidFill>
                  <a:srgbClr val="000000"/>
                </a:solidFill>
                <a:latin typeface="Arial"/>
              </a:rPr>
              <a:t>th</a:t>
            </a:r>
            <a:r>
              <a:rPr lang="en-US" sz="3600" dirty="0">
                <a:solidFill>
                  <a:srgbClr val="000000"/>
                </a:solidFill>
                <a:latin typeface="Arial"/>
              </a:rPr>
              <a:t> Amendment.</a:t>
            </a:r>
          </a:p>
          <a:p>
            <a:pPr lvl="0" defTabSz="909049"/>
            <a:r>
              <a:rPr lang="en-US" sz="3600" dirty="0">
                <a:solidFill>
                  <a:srgbClr val="000000"/>
                </a:solidFill>
                <a:latin typeface="Arial"/>
              </a:rPr>
              <a:t>States may not pass any laws that “deprive any person life, liberty or property without due process of law”.  </a:t>
            </a:r>
            <a:r>
              <a:rPr lang="en-US" sz="3600" dirty="0" err="1">
                <a:solidFill>
                  <a:srgbClr val="000000"/>
                </a:solidFill>
                <a:latin typeface="Arial"/>
              </a:rPr>
              <a:t>Ie</a:t>
            </a:r>
            <a:r>
              <a:rPr lang="en-US" sz="3600" dirty="0">
                <a:solidFill>
                  <a:srgbClr val="000000"/>
                </a:solidFill>
                <a:latin typeface="Arial"/>
              </a:rPr>
              <a:t>)following established and complete legal procedures.</a:t>
            </a:r>
          </a:p>
          <a:p>
            <a:pPr lvl="0" defTabSz="909049"/>
            <a:endParaRPr lang="en-US" sz="3600" dirty="0">
              <a:solidFill>
                <a:srgbClr val="000000"/>
              </a:solidFill>
              <a:latin typeface="Arial"/>
            </a:endParaRPr>
          </a:p>
          <a:p>
            <a:pPr lvl="0" defTabSz="909049"/>
            <a:r>
              <a:rPr lang="en-US" sz="3600" dirty="0">
                <a:solidFill>
                  <a:srgbClr val="000000"/>
                </a:solidFill>
                <a:latin typeface="Arial"/>
              </a:rPr>
              <a:t>SC has merged most of the Bill of Rights protections into the 14</a:t>
            </a:r>
            <a:r>
              <a:rPr lang="en-US" sz="3600" baseline="30000" dirty="0">
                <a:solidFill>
                  <a:srgbClr val="000000"/>
                </a:solidFill>
                <a:latin typeface="Arial"/>
              </a:rPr>
              <a:t>th</a:t>
            </a:r>
            <a:r>
              <a:rPr lang="en-US" sz="3600" dirty="0">
                <a:solidFill>
                  <a:srgbClr val="000000"/>
                </a:solidFill>
                <a:latin typeface="Arial"/>
              </a:rPr>
              <a:t> A. the incorporation doctrine.  Certain protections are essential to due process and cannot be denied.</a:t>
            </a:r>
            <a:endParaRPr lang="en-US" sz="3600" dirty="0">
              <a:solidFill>
                <a:srgbClr val="000000"/>
              </a:solidFill>
              <a:latin typeface="Arial"/>
            </a:endParaRPr>
          </a:p>
        </p:txBody>
      </p:sp>
    </p:spTree>
    <p:extLst>
      <p:ext uri="{BB962C8B-B14F-4D97-AF65-F5344CB8AC3E}">
        <p14:creationId xmlns:p14="http://schemas.microsoft.com/office/powerpoint/2010/main" val="1222635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1754326"/>
          </a:xfrm>
          <a:prstGeom prst="rect">
            <a:avLst/>
          </a:prstGeom>
        </p:spPr>
        <p:txBody>
          <a:bodyPr wrap="square">
            <a:spAutoFit/>
          </a:bodyPr>
          <a:lstStyle/>
          <a:p>
            <a:pPr lvl="0" defTabSz="909049"/>
            <a:r>
              <a:rPr lang="en-US" sz="3600" b="1" dirty="0">
                <a:solidFill>
                  <a:srgbClr val="000000"/>
                </a:solidFill>
                <a:latin typeface="Arial"/>
              </a:rPr>
              <a:t>Lemon v. </a:t>
            </a:r>
            <a:r>
              <a:rPr lang="en-US" sz="3600" b="1" dirty="0" err="1">
                <a:solidFill>
                  <a:srgbClr val="000000"/>
                </a:solidFill>
                <a:latin typeface="Arial"/>
              </a:rPr>
              <a:t>Kurtzman</a:t>
            </a:r>
            <a:r>
              <a:rPr lang="en-US" sz="3600" b="1" dirty="0">
                <a:solidFill>
                  <a:srgbClr val="000000"/>
                </a:solidFill>
                <a:latin typeface="Arial"/>
              </a:rPr>
              <a:t> </a:t>
            </a:r>
            <a:r>
              <a:rPr lang="en-US" sz="3600" dirty="0">
                <a:solidFill>
                  <a:srgbClr val="000000"/>
                </a:solidFill>
                <a:latin typeface="Arial"/>
              </a:rPr>
              <a:t>(1971) created Lemon test- a law must meet certain standard in order to be constitutional.   </a:t>
            </a:r>
          </a:p>
        </p:txBody>
      </p:sp>
      <p:sp>
        <p:nvSpPr>
          <p:cNvPr id="3" name="Rectangle 2"/>
          <p:cNvSpPr/>
          <p:nvPr/>
        </p:nvSpPr>
        <p:spPr>
          <a:xfrm>
            <a:off x="10297" y="2286000"/>
            <a:ext cx="9144000" cy="2862322"/>
          </a:xfrm>
          <a:prstGeom prst="rect">
            <a:avLst/>
          </a:prstGeom>
        </p:spPr>
        <p:txBody>
          <a:bodyPr wrap="square">
            <a:spAutoFit/>
          </a:bodyPr>
          <a:lstStyle/>
          <a:p>
            <a:pPr marL="0" marR="0" lvl="0" indent="0" defTabSz="909049"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Arial"/>
              </a:rPr>
              <a:t>Symbolic speech- communication of ideas through symbols and actions.  OK as long as it does not pose a major threat to property or public order.</a:t>
            </a:r>
          </a:p>
          <a:p>
            <a:pPr marL="0" marR="0" lvl="0" indent="0" defTabSz="909049"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Arial"/>
              </a:rPr>
              <a:t>Tinker v. </a:t>
            </a:r>
            <a:r>
              <a:rPr kumimoji="0" lang="en-US" sz="3600" b="1" i="0" u="none" strike="noStrike" kern="0" cap="none" spc="0" normalizeH="0" baseline="0" noProof="0" dirty="0" err="1" smtClean="0">
                <a:ln>
                  <a:noFill/>
                </a:ln>
                <a:solidFill>
                  <a:srgbClr val="000000"/>
                </a:solidFill>
                <a:effectLst/>
                <a:uLnTx/>
                <a:uFillTx/>
                <a:latin typeface="Arial"/>
              </a:rPr>
              <a:t>DesMoines</a:t>
            </a:r>
            <a:r>
              <a:rPr kumimoji="0" lang="en-US" sz="3600" b="1" i="0" u="none" strike="noStrike" kern="0" cap="none" spc="0" normalizeH="0" baseline="0" noProof="0" dirty="0" smtClean="0">
                <a:ln>
                  <a:noFill/>
                </a:ln>
                <a:solidFill>
                  <a:srgbClr val="000000"/>
                </a:solidFill>
                <a:effectLst/>
                <a:uLnTx/>
                <a:uFillTx/>
                <a:latin typeface="Arial"/>
              </a:rPr>
              <a:t> School   </a:t>
            </a:r>
            <a:r>
              <a:rPr kumimoji="0" lang="en-US" sz="3600" b="0" i="0" u="none" strike="noStrike" kern="0" cap="none" spc="0" normalizeH="0" baseline="0" noProof="0" dirty="0" smtClean="0">
                <a:ln>
                  <a:noFill/>
                </a:ln>
                <a:solidFill>
                  <a:srgbClr val="000000"/>
                </a:solidFill>
                <a:effectLst/>
                <a:uLnTx/>
                <a:uFillTx/>
                <a:latin typeface="Arial"/>
              </a:rPr>
              <a:t>(arm bands)</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187914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89844"/>
            <a:ext cx="8763000" cy="2862322"/>
          </a:xfrm>
          <a:prstGeom prst="rect">
            <a:avLst/>
          </a:prstGeom>
        </p:spPr>
        <p:txBody>
          <a:bodyPr wrap="square">
            <a:spAutoFit/>
          </a:bodyPr>
          <a:lstStyle/>
          <a:p>
            <a:pPr lvl="0" defTabSz="909049"/>
            <a:r>
              <a:rPr lang="en-US" sz="3600" dirty="0">
                <a:solidFill>
                  <a:srgbClr val="000000"/>
                </a:solidFill>
                <a:latin typeface="Arial"/>
              </a:rPr>
              <a:t>Court ruled that </a:t>
            </a:r>
            <a:r>
              <a:rPr lang="en-US" sz="3600" dirty="0" err="1">
                <a:solidFill>
                  <a:srgbClr val="000000"/>
                </a:solidFill>
                <a:latin typeface="Arial"/>
              </a:rPr>
              <a:t>gov</a:t>
            </a:r>
            <a:r>
              <a:rPr lang="en-US" sz="3600" dirty="0">
                <a:solidFill>
                  <a:srgbClr val="000000"/>
                </a:solidFill>
                <a:latin typeface="Arial"/>
              </a:rPr>
              <a:t> could limit 1</a:t>
            </a:r>
            <a:r>
              <a:rPr lang="en-US" sz="3600" baseline="30000" dirty="0">
                <a:solidFill>
                  <a:srgbClr val="000000"/>
                </a:solidFill>
                <a:latin typeface="Arial"/>
              </a:rPr>
              <a:t>st</a:t>
            </a:r>
            <a:r>
              <a:rPr lang="en-US" sz="3600" dirty="0">
                <a:solidFill>
                  <a:srgbClr val="000000"/>
                </a:solidFill>
                <a:latin typeface="Arial"/>
              </a:rPr>
              <a:t> A. press and speech if it creates a “Clear and Present Danger”  </a:t>
            </a:r>
            <a:r>
              <a:rPr lang="en-US" sz="3600" b="1" dirty="0" err="1">
                <a:solidFill>
                  <a:srgbClr val="000000"/>
                </a:solidFill>
                <a:latin typeface="Arial"/>
              </a:rPr>
              <a:t>Schenck</a:t>
            </a:r>
            <a:r>
              <a:rPr lang="en-US" sz="3600" b="1" dirty="0">
                <a:solidFill>
                  <a:srgbClr val="000000"/>
                </a:solidFill>
                <a:latin typeface="Arial"/>
              </a:rPr>
              <a:t> v. US- </a:t>
            </a:r>
            <a:r>
              <a:rPr lang="en-US" sz="3600" dirty="0">
                <a:solidFill>
                  <a:srgbClr val="000000"/>
                </a:solidFill>
                <a:latin typeface="Arial"/>
              </a:rPr>
              <a:t>man encouraging men to refuse to fight in WWI.</a:t>
            </a:r>
          </a:p>
        </p:txBody>
      </p:sp>
      <p:sp>
        <p:nvSpPr>
          <p:cNvPr id="3" name="Rectangle 2"/>
          <p:cNvSpPr/>
          <p:nvPr/>
        </p:nvSpPr>
        <p:spPr>
          <a:xfrm>
            <a:off x="228600" y="3962400"/>
            <a:ext cx="8763000"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Arial"/>
              </a:rPr>
              <a:t>New Jersey v. T.L.O.- SC held that students have fewer 4</a:t>
            </a:r>
            <a:r>
              <a:rPr kumimoji="0" lang="en-US" sz="3600" b="0" i="0" u="none" strike="noStrike" kern="0" cap="none" spc="0" normalizeH="0" baseline="30000" noProof="0" dirty="0" smtClean="0">
                <a:ln>
                  <a:noFill/>
                </a:ln>
                <a:solidFill>
                  <a:srgbClr val="000000"/>
                </a:solidFill>
                <a:effectLst/>
                <a:uLnTx/>
                <a:uFillTx/>
                <a:latin typeface="Arial"/>
              </a:rPr>
              <a:t>th</a:t>
            </a:r>
            <a:r>
              <a:rPr kumimoji="0" lang="en-US" sz="3600" b="0" i="0" u="none" strike="noStrike" kern="0" cap="none" spc="0" normalizeH="0" baseline="0" noProof="0" dirty="0" smtClean="0">
                <a:ln>
                  <a:noFill/>
                </a:ln>
                <a:solidFill>
                  <a:srgbClr val="000000"/>
                </a:solidFill>
                <a:effectLst/>
                <a:uLnTx/>
                <a:uFillTx/>
                <a:latin typeface="Arial"/>
              </a:rPr>
              <a:t> A protections while at school.</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841737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62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2" descr="old_pap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22" y="137363"/>
            <a:ext cx="8671775" cy="60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3"/>
          <p:cNvSpPr txBox="1">
            <a:spLocks noChangeArrowheads="1"/>
          </p:cNvSpPr>
          <p:nvPr/>
        </p:nvSpPr>
        <p:spPr bwMode="auto">
          <a:xfrm>
            <a:off x="1136101" y="2127516"/>
            <a:ext cx="7121710" cy="211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47" tIns="41687" rIns="83347" bIns="41687">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3206" eaLnBrk="1" fontAlgn="base" hangingPunct="1">
              <a:spcBef>
                <a:spcPct val="0"/>
              </a:spcBef>
              <a:spcAft>
                <a:spcPct val="0"/>
              </a:spcAft>
              <a:buNone/>
            </a:pPr>
            <a:r>
              <a:rPr lang="en-US" altLang="en-US" sz="2200" b="1">
                <a:solidFill>
                  <a:srgbClr val="000000"/>
                </a:solidFill>
                <a:latin typeface="Baskerville Old Face" pitchFamily="18" charset="0"/>
              </a:rPr>
              <a:t>We the People of the United States, in Order to form a more perfect Union, establish Justice, ensure domestic Tranquility, provide for the common defense, promote the general Welfare, and secure the Blessings of Liberty to ourselves and our Posterity, do ordain and establish this Constitution for the United States of America.</a:t>
            </a:r>
            <a:endParaRPr lang="en-US" altLang="en-US" sz="2200">
              <a:solidFill>
                <a:srgbClr val="000000"/>
              </a:solidFill>
              <a:latin typeface="Baskerville Old Face" pitchFamily="18" charset="0"/>
            </a:endParaRPr>
          </a:p>
        </p:txBody>
      </p:sp>
      <p:sp>
        <p:nvSpPr>
          <p:cNvPr id="25604" name="Text Box 4"/>
          <p:cNvSpPr txBox="1">
            <a:spLocks noChangeArrowheads="1"/>
          </p:cNvSpPr>
          <p:nvPr/>
        </p:nvSpPr>
        <p:spPr bwMode="auto">
          <a:xfrm>
            <a:off x="1554665" y="981652"/>
            <a:ext cx="5519518" cy="49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47" tIns="41687" rIns="83347" bIns="41687">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3206" eaLnBrk="1" fontAlgn="base" hangingPunct="1">
              <a:spcBef>
                <a:spcPct val="0"/>
              </a:spcBef>
              <a:spcAft>
                <a:spcPct val="0"/>
              </a:spcAft>
              <a:buNone/>
            </a:pPr>
            <a:r>
              <a:rPr lang="en-US" altLang="en-US" sz="2600" b="1">
                <a:solidFill>
                  <a:srgbClr val="000000"/>
                </a:solidFill>
                <a:latin typeface="Baskerville Old Face" pitchFamily="18" charset="0"/>
              </a:rPr>
              <a:t>The Preamble to the Constitution</a:t>
            </a:r>
            <a:endParaRPr lang="en-US" altLang="en-US" sz="2600">
              <a:solidFill>
                <a:srgbClr val="000000"/>
              </a:solidFill>
              <a:latin typeface="Baskerville Old Face" pitchFamily="18" charset="0"/>
            </a:endParaRPr>
          </a:p>
        </p:txBody>
      </p:sp>
    </p:spTree>
    <p:extLst>
      <p:ext uri="{BB962C8B-B14F-4D97-AF65-F5344CB8AC3E}">
        <p14:creationId xmlns:p14="http://schemas.microsoft.com/office/powerpoint/2010/main" val="95887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134213" y="411571"/>
            <a:ext cx="4930769" cy="57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01" tIns="41718" rIns="83401" bIns="41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3755" eaLnBrk="1" fontAlgn="base" hangingPunct="1">
              <a:spcBef>
                <a:spcPct val="0"/>
              </a:spcBef>
              <a:spcAft>
                <a:spcPct val="0"/>
              </a:spcAft>
              <a:buNone/>
            </a:pPr>
            <a:r>
              <a:rPr lang="en-US" altLang="en-US">
                <a:solidFill>
                  <a:srgbClr val="000000"/>
                </a:solidFill>
                <a:latin typeface="Baskerville Old Face" pitchFamily="18" charset="0"/>
              </a:rPr>
              <a:t>Federal Government</a:t>
            </a:r>
          </a:p>
        </p:txBody>
      </p:sp>
      <p:sp>
        <p:nvSpPr>
          <p:cNvPr id="34819" name="Text Box 3"/>
          <p:cNvSpPr txBox="1">
            <a:spLocks noChangeArrowheads="1"/>
          </p:cNvSpPr>
          <p:nvPr/>
        </p:nvSpPr>
        <p:spPr bwMode="auto">
          <a:xfrm>
            <a:off x="294374" y="1166363"/>
            <a:ext cx="8536853" cy="156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01" tIns="41718" rIns="83401" bIns="41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3755" eaLnBrk="1" fontAlgn="base" hangingPunct="1">
              <a:spcBef>
                <a:spcPct val="0"/>
              </a:spcBef>
              <a:spcAft>
                <a:spcPct val="0"/>
              </a:spcAft>
              <a:buNone/>
            </a:pPr>
            <a:r>
              <a:rPr lang="en-US" altLang="en-US">
                <a:solidFill>
                  <a:srgbClr val="000000"/>
                </a:solidFill>
                <a:latin typeface="Baskerville Old Face" pitchFamily="18" charset="0"/>
              </a:rPr>
              <a:t>One in which the powers of government are divided between a central government and several local governments.  Also known as division of powers.</a:t>
            </a:r>
          </a:p>
        </p:txBody>
      </p:sp>
      <p:sp>
        <p:nvSpPr>
          <p:cNvPr id="34820" name="Oval 4"/>
          <p:cNvSpPr>
            <a:spLocks noChangeArrowheads="1"/>
          </p:cNvSpPr>
          <p:nvPr/>
        </p:nvSpPr>
        <p:spPr bwMode="auto">
          <a:xfrm>
            <a:off x="367979" y="3017898"/>
            <a:ext cx="3532492" cy="2880361"/>
          </a:xfrm>
          <a:prstGeom prst="ellipse">
            <a:avLst/>
          </a:prstGeom>
          <a:solidFill>
            <a:srgbClr val="7FFFD4"/>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01" tIns="41718" rIns="83401" bIns="41718"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3755" eaLnBrk="1" fontAlgn="base" hangingPunct="1">
              <a:spcBef>
                <a:spcPct val="0"/>
              </a:spcBef>
              <a:spcAft>
                <a:spcPct val="0"/>
              </a:spcAft>
              <a:buNone/>
            </a:pPr>
            <a:endParaRPr lang="en-US" altLang="en-US" sz="1700">
              <a:solidFill>
                <a:srgbClr val="000000"/>
              </a:solidFill>
            </a:endParaRPr>
          </a:p>
        </p:txBody>
      </p:sp>
      <p:grpSp>
        <p:nvGrpSpPr>
          <p:cNvPr id="34821" name="Group 7"/>
          <p:cNvGrpSpPr>
            <a:grpSpLocks/>
          </p:cNvGrpSpPr>
          <p:nvPr/>
        </p:nvGrpSpPr>
        <p:grpSpPr bwMode="auto">
          <a:xfrm>
            <a:off x="4562805" y="3017520"/>
            <a:ext cx="3759404" cy="2674620"/>
            <a:chOff x="2910" y="1272"/>
            <a:chExt cx="1161" cy="971"/>
          </a:xfrm>
        </p:grpSpPr>
        <p:sp>
          <p:nvSpPr>
            <p:cNvPr id="34824" name="Oval 5"/>
            <p:cNvSpPr>
              <a:spLocks noChangeArrowheads="1"/>
            </p:cNvSpPr>
            <p:nvPr/>
          </p:nvSpPr>
          <p:spPr bwMode="auto">
            <a:xfrm>
              <a:off x="2910" y="1272"/>
              <a:ext cx="1161" cy="971"/>
            </a:xfrm>
            <a:prstGeom prst="ellipse">
              <a:avLst/>
            </a:prstGeom>
            <a:solidFill>
              <a:srgbClr val="7FFFD4"/>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833755" eaLnBrk="1" fontAlgn="base" hangingPunct="1">
                <a:spcBef>
                  <a:spcPct val="0"/>
                </a:spcBef>
                <a:spcAft>
                  <a:spcPct val="0"/>
                </a:spcAft>
                <a:buNone/>
              </a:pPr>
              <a:endParaRPr lang="en-US" altLang="en-US" sz="1700">
                <a:solidFill>
                  <a:srgbClr val="000000"/>
                </a:solidFill>
              </a:endParaRPr>
            </a:p>
          </p:txBody>
        </p:sp>
        <p:sp>
          <p:nvSpPr>
            <p:cNvPr id="34825" name="Text Box 6"/>
            <p:cNvSpPr txBox="1">
              <a:spLocks noChangeArrowheads="1"/>
            </p:cNvSpPr>
            <p:nvPr/>
          </p:nvSpPr>
          <p:spPr bwMode="auto">
            <a:xfrm>
              <a:off x="3102" y="1426"/>
              <a:ext cx="777"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3755" eaLnBrk="1" fontAlgn="base" hangingPunct="1">
                <a:spcBef>
                  <a:spcPct val="0"/>
                </a:spcBef>
                <a:spcAft>
                  <a:spcPct val="0"/>
                </a:spcAft>
                <a:buNone/>
              </a:pPr>
              <a:r>
                <a:rPr lang="en-US" altLang="en-US" sz="1000">
                  <a:solidFill>
                    <a:srgbClr val="000000"/>
                  </a:solidFill>
                  <a:latin typeface="Times New Roman" pitchFamily="18" charset="0"/>
                </a:rPr>
                <a:t> </a:t>
              </a:r>
              <a:endParaRPr lang="en-US" altLang="en-US" sz="1000">
                <a:solidFill>
                  <a:srgbClr val="000000"/>
                </a:solidFill>
              </a:endParaRPr>
            </a:p>
          </p:txBody>
        </p:sp>
      </p:grpSp>
      <p:sp>
        <p:nvSpPr>
          <p:cNvPr id="34822" name="Text Box 8"/>
          <p:cNvSpPr txBox="1">
            <a:spLocks noChangeArrowheads="1"/>
          </p:cNvSpPr>
          <p:nvPr/>
        </p:nvSpPr>
        <p:spPr bwMode="auto">
          <a:xfrm>
            <a:off x="735935" y="3840779"/>
            <a:ext cx="2722962" cy="106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01" tIns="41718" rIns="83401" bIns="41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3755" eaLnBrk="1" fontAlgn="base" hangingPunct="1">
              <a:spcBef>
                <a:spcPct val="0"/>
              </a:spcBef>
              <a:spcAft>
                <a:spcPct val="0"/>
              </a:spcAft>
              <a:buNone/>
            </a:pPr>
            <a:r>
              <a:rPr lang="en-US" altLang="en-US" b="1">
                <a:solidFill>
                  <a:srgbClr val="000000"/>
                </a:solidFill>
                <a:latin typeface="Baskerville Old Face" pitchFamily="18" charset="0"/>
              </a:rPr>
              <a:t>Federal government</a:t>
            </a:r>
          </a:p>
        </p:txBody>
      </p:sp>
      <p:sp>
        <p:nvSpPr>
          <p:cNvPr id="34823" name="Text Box 9"/>
          <p:cNvSpPr txBox="1">
            <a:spLocks noChangeArrowheads="1"/>
          </p:cNvSpPr>
          <p:nvPr/>
        </p:nvSpPr>
        <p:spPr bwMode="auto">
          <a:xfrm>
            <a:off x="5151551" y="3909365"/>
            <a:ext cx="2943742" cy="106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01" tIns="41718" rIns="83401" bIns="4171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833755" eaLnBrk="1" fontAlgn="base" hangingPunct="1">
              <a:spcBef>
                <a:spcPct val="0"/>
              </a:spcBef>
              <a:spcAft>
                <a:spcPct val="0"/>
              </a:spcAft>
              <a:buNone/>
            </a:pPr>
            <a:r>
              <a:rPr lang="en-US" altLang="en-US" b="1">
                <a:solidFill>
                  <a:srgbClr val="000000"/>
                </a:solidFill>
                <a:latin typeface="Baskerville Old Face" pitchFamily="18" charset="0"/>
              </a:rPr>
              <a:t>State government</a:t>
            </a:r>
          </a:p>
        </p:txBody>
      </p:sp>
    </p:spTree>
    <p:extLst>
      <p:ext uri="{BB962C8B-B14F-4D97-AF65-F5344CB8AC3E}">
        <p14:creationId xmlns:p14="http://schemas.microsoft.com/office/powerpoint/2010/main" val="2762057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218</TotalTime>
  <Words>3940</Words>
  <Application>Microsoft Office PowerPoint</Application>
  <PresentationFormat>On-screen Show (4:3)</PresentationFormat>
  <Paragraphs>306</Paragraphs>
  <Slides>76</Slides>
  <Notes>0</Notes>
  <HiddenSlides>0</HiddenSlides>
  <MMClips>0</MMClips>
  <ScaleCrop>false</ScaleCrop>
  <HeadingPairs>
    <vt:vector size="4" baseType="variant">
      <vt:variant>
        <vt:lpstr>Theme</vt:lpstr>
      </vt:variant>
      <vt:variant>
        <vt:i4>36</vt:i4>
      </vt:variant>
      <vt:variant>
        <vt:lpstr>Slide Titles</vt:lpstr>
      </vt:variant>
      <vt:variant>
        <vt:i4>76</vt:i4>
      </vt:variant>
    </vt:vector>
  </HeadingPairs>
  <TitlesOfParts>
    <vt:vector size="112"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19</cp:revision>
  <dcterms:created xsi:type="dcterms:W3CDTF">2014-12-12T17:46:29Z</dcterms:created>
  <dcterms:modified xsi:type="dcterms:W3CDTF">2014-12-15T18:25:27Z</dcterms:modified>
</cp:coreProperties>
</file>