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60" r:id="rId5"/>
    <p:sldId id="263" r:id="rId6"/>
    <p:sldId id="262" r:id="rId7"/>
    <p:sldId id="264" r:id="rId8"/>
    <p:sldId id="261" r:id="rId9"/>
    <p:sldId id="267" r:id="rId10"/>
    <p:sldId id="258" r:id="rId11"/>
    <p:sldId id="266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D372-A3B5-44D7-A79E-3DB93CFC66E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EBA-330F-490A-BF1A-CCFE726B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2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D372-A3B5-44D7-A79E-3DB93CFC66E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EBA-330F-490A-BF1A-CCFE726B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9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D372-A3B5-44D7-A79E-3DB93CFC66E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EBA-330F-490A-BF1A-CCFE726B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4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D372-A3B5-44D7-A79E-3DB93CFC66E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EBA-330F-490A-BF1A-CCFE726B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1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D372-A3B5-44D7-A79E-3DB93CFC66E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EBA-330F-490A-BF1A-CCFE726B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1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D372-A3B5-44D7-A79E-3DB93CFC66E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EBA-330F-490A-BF1A-CCFE726B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8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D372-A3B5-44D7-A79E-3DB93CFC66E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EBA-330F-490A-BF1A-CCFE726B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3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D372-A3B5-44D7-A79E-3DB93CFC66E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EBA-330F-490A-BF1A-CCFE726B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3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D372-A3B5-44D7-A79E-3DB93CFC66E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EBA-330F-490A-BF1A-CCFE726B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2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D372-A3B5-44D7-A79E-3DB93CFC66E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EBA-330F-490A-BF1A-CCFE726B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9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D372-A3B5-44D7-A79E-3DB93CFC66E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7EBA-330F-490A-BF1A-CCFE726B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9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4D372-A3B5-44D7-A79E-3DB93CFC66E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7EBA-330F-490A-BF1A-CCFE726B5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966" y="1143000"/>
            <a:ext cx="6773034" cy="50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979" y="76874"/>
            <a:ext cx="10115043" cy="67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77" y="550258"/>
            <a:ext cx="7660462" cy="574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55" y="588485"/>
            <a:ext cx="10782958" cy="44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99" y="1161727"/>
            <a:ext cx="9394853" cy="476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47" y="726260"/>
            <a:ext cx="7169543" cy="53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20" y="178024"/>
            <a:ext cx="10395906" cy="66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80" y="167909"/>
            <a:ext cx="8688148" cy="651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87" y="113288"/>
            <a:ext cx="9780573" cy="67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7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481" y="471361"/>
            <a:ext cx="7992234" cy="59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20" y="1"/>
            <a:ext cx="10863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67" y="1143000"/>
            <a:ext cx="7485133" cy="561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Alachua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Risa J. Wray</dc:creator>
  <cp:lastModifiedBy>Risa J. Wray</cp:lastModifiedBy>
  <cp:revision>5</cp:revision>
  <dcterms:created xsi:type="dcterms:W3CDTF">2015-02-26T14:45:07Z</dcterms:created>
  <dcterms:modified xsi:type="dcterms:W3CDTF">2015-02-27T14:48:59Z</dcterms:modified>
</cp:coreProperties>
</file>