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2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2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7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9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7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7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2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9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26B5F-B090-4A93-9CD9-75B341C712D6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2EF7D-2AA2-4AB9-93DE-F5DE88CC1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1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33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32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38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32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82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RISA J WRAY</dc:creator>
  <cp:lastModifiedBy>RISA J WRAY</cp:lastModifiedBy>
  <cp:revision>3</cp:revision>
  <dcterms:created xsi:type="dcterms:W3CDTF">2019-08-08T15:21:56Z</dcterms:created>
  <dcterms:modified xsi:type="dcterms:W3CDTF">2019-08-08T15:42:54Z</dcterms:modified>
</cp:coreProperties>
</file>