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Lst>
  <p:sldIdLst>
    <p:sldId id="273" r:id="rId13"/>
    <p:sldId id="274" r:id="rId14"/>
    <p:sldId id="275" r:id="rId15"/>
    <p:sldId id="276" r:id="rId16"/>
    <p:sldId id="277" r:id="rId17"/>
    <p:sldId id="261" r:id="rId18"/>
    <p:sldId id="278" r:id="rId19"/>
    <p:sldId id="279" r:id="rId20"/>
    <p:sldId id="280" r:id="rId21"/>
    <p:sldId id="281" r:id="rId22"/>
    <p:sldId id="282" r:id="rId23"/>
    <p:sldId id="283" r:id="rId24"/>
    <p:sldId id="284" r:id="rId25"/>
    <p:sldId id="285" r:id="rId26"/>
    <p:sldId id="286" r:id="rId27"/>
    <p:sldId id="287" r:id="rId28"/>
    <p:sldId id="262" r:id="rId29"/>
    <p:sldId id="288" r:id="rId30"/>
    <p:sldId id="289" r:id="rId31"/>
    <p:sldId id="263" r:id="rId32"/>
    <p:sldId id="290" r:id="rId33"/>
    <p:sldId id="265" r:id="rId34"/>
    <p:sldId id="291" r:id="rId35"/>
    <p:sldId id="292" r:id="rId36"/>
    <p:sldId id="293" r:id="rId37"/>
    <p:sldId id="295" r:id="rId38"/>
    <p:sldId id="294"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266" r:id="rId62"/>
    <p:sldId id="267" r:id="rId63"/>
    <p:sldId id="268" r:id="rId64"/>
    <p:sldId id="269" r:id="rId65"/>
    <p:sldId id="270" r:id="rId66"/>
    <p:sldId id="271" r:id="rId67"/>
    <p:sldId id="272" r:id="rId68"/>
    <p:sldId id="256" r:id="rId69"/>
    <p:sldId id="264" r:id="rId70"/>
    <p:sldId id="257" r:id="rId71"/>
    <p:sldId id="258" r:id="rId72"/>
    <p:sldId id="259" r:id="rId73"/>
    <p:sldId id="260" r:id="rId74"/>
  </p:sldIdLst>
  <p:sldSz cx="9144000" cy="6858000" type="screen4x3"/>
  <p:notesSz cx="6858000" cy="9144000"/>
  <p:defaultTextStyle>
    <a:defPPr>
      <a:defRPr lang="en-US"/>
    </a:defPPr>
    <a:lvl1pPr marL="0" algn="l" defTabSz="909049" rtl="0" eaLnBrk="1" latinLnBrk="0" hangingPunct="1">
      <a:defRPr sz="1800" kern="1200">
        <a:solidFill>
          <a:schemeClr val="tx1"/>
        </a:solidFill>
        <a:latin typeface="+mn-lt"/>
        <a:ea typeface="+mn-ea"/>
        <a:cs typeface="+mn-cs"/>
      </a:defRPr>
    </a:lvl1pPr>
    <a:lvl2pPr marL="454531" algn="l" defTabSz="909049" rtl="0" eaLnBrk="1" latinLnBrk="0" hangingPunct="1">
      <a:defRPr sz="1800" kern="1200">
        <a:solidFill>
          <a:schemeClr val="tx1"/>
        </a:solidFill>
        <a:latin typeface="+mn-lt"/>
        <a:ea typeface="+mn-ea"/>
        <a:cs typeface="+mn-cs"/>
      </a:defRPr>
    </a:lvl2pPr>
    <a:lvl3pPr marL="909049" algn="l" defTabSz="909049" rtl="0" eaLnBrk="1" latinLnBrk="0" hangingPunct="1">
      <a:defRPr sz="1800" kern="1200">
        <a:solidFill>
          <a:schemeClr val="tx1"/>
        </a:solidFill>
        <a:latin typeface="+mn-lt"/>
        <a:ea typeface="+mn-ea"/>
        <a:cs typeface="+mn-cs"/>
      </a:defRPr>
    </a:lvl3pPr>
    <a:lvl4pPr marL="1363576" algn="l" defTabSz="909049" rtl="0" eaLnBrk="1" latinLnBrk="0" hangingPunct="1">
      <a:defRPr sz="1800" kern="1200">
        <a:solidFill>
          <a:schemeClr val="tx1"/>
        </a:solidFill>
        <a:latin typeface="+mn-lt"/>
        <a:ea typeface="+mn-ea"/>
        <a:cs typeface="+mn-cs"/>
      </a:defRPr>
    </a:lvl4pPr>
    <a:lvl5pPr marL="1818093" algn="l" defTabSz="909049" rtl="0" eaLnBrk="1" latinLnBrk="0" hangingPunct="1">
      <a:defRPr sz="1800" kern="1200">
        <a:solidFill>
          <a:schemeClr val="tx1"/>
        </a:solidFill>
        <a:latin typeface="+mn-lt"/>
        <a:ea typeface="+mn-ea"/>
        <a:cs typeface="+mn-cs"/>
      </a:defRPr>
    </a:lvl5pPr>
    <a:lvl6pPr marL="2272602" algn="l" defTabSz="909049" rtl="0" eaLnBrk="1" latinLnBrk="0" hangingPunct="1">
      <a:defRPr sz="1800" kern="1200">
        <a:solidFill>
          <a:schemeClr val="tx1"/>
        </a:solidFill>
        <a:latin typeface="+mn-lt"/>
        <a:ea typeface="+mn-ea"/>
        <a:cs typeface="+mn-cs"/>
      </a:defRPr>
    </a:lvl6pPr>
    <a:lvl7pPr marL="2727157" algn="l" defTabSz="909049" rtl="0" eaLnBrk="1" latinLnBrk="0" hangingPunct="1">
      <a:defRPr sz="1800" kern="1200">
        <a:solidFill>
          <a:schemeClr val="tx1"/>
        </a:solidFill>
        <a:latin typeface="+mn-lt"/>
        <a:ea typeface="+mn-ea"/>
        <a:cs typeface="+mn-cs"/>
      </a:defRPr>
    </a:lvl7pPr>
    <a:lvl8pPr marL="3181670" algn="l" defTabSz="909049" rtl="0" eaLnBrk="1" latinLnBrk="0" hangingPunct="1">
      <a:defRPr sz="1800" kern="1200">
        <a:solidFill>
          <a:schemeClr val="tx1"/>
        </a:solidFill>
        <a:latin typeface="+mn-lt"/>
        <a:ea typeface="+mn-ea"/>
        <a:cs typeface="+mn-cs"/>
      </a:defRPr>
    </a:lvl8pPr>
    <a:lvl9pPr marL="3636192" algn="l" defTabSz="90904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slide" Target="slides/slide56.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9.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slide" Target="slides/slide6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slide" Target="slides/slide61.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slide" Target="slides/slide60.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8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4531" indent="0" algn="ctr">
              <a:buNone/>
              <a:defRPr>
                <a:solidFill>
                  <a:schemeClr val="tx1">
                    <a:tint val="75000"/>
                  </a:schemeClr>
                </a:solidFill>
              </a:defRPr>
            </a:lvl2pPr>
            <a:lvl3pPr marL="909049" indent="0" algn="ctr">
              <a:buNone/>
              <a:defRPr>
                <a:solidFill>
                  <a:schemeClr val="tx1">
                    <a:tint val="75000"/>
                  </a:schemeClr>
                </a:solidFill>
              </a:defRPr>
            </a:lvl3pPr>
            <a:lvl4pPr marL="1363576" indent="0" algn="ctr">
              <a:buNone/>
              <a:defRPr>
                <a:solidFill>
                  <a:schemeClr val="tx1">
                    <a:tint val="75000"/>
                  </a:schemeClr>
                </a:solidFill>
              </a:defRPr>
            </a:lvl4pPr>
            <a:lvl5pPr marL="1818093" indent="0" algn="ctr">
              <a:buNone/>
              <a:defRPr>
                <a:solidFill>
                  <a:schemeClr val="tx1">
                    <a:tint val="75000"/>
                  </a:schemeClr>
                </a:solidFill>
              </a:defRPr>
            </a:lvl5pPr>
            <a:lvl6pPr marL="2272602" indent="0" algn="ctr">
              <a:buNone/>
              <a:defRPr>
                <a:solidFill>
                  <a:schemeClr val="tx1">
                    <a:tint val="75000"/>
                  </a:schemeClr>
                </a:solidFill>
              </a:defRPr>
            </a:lvl6pPr>
            <a:lvl7pPr marL="2727157" indent="0" algn="ctr">
              <a:buNone/>
              <a:defRPr>
                <a:solidFill>
                  <a:schemeClr val="tx1">
                    <a:tint val="75000"/>
                  </a:schemeClr>
                </a:solidFill>
              </a:defRPr>
            </a:lvl7pPr>
            <a:lvl8pPr marL="3181670" indent="0" algn="ctr">
              <a:buNone/>
              <a:defRPr>
                <a:solidFill>
                  <a:schemeClr val="tx1">
                    <a:tint val="75000"/>
                  </a:schemeClr>
                </a:solidFill>
              </a:defRPr>
            </a:lvl8pPr>
            <a:lvl9pPr marL="36361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61521-506E-460A-9AC1-981F236E8AC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88725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1521-506E-460A-9AC1-981F236E8AC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14650847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20"/>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10660" indent="0" algn="ctr">
              <a:buNone/>
              <a:defRPr/>
            </a:lvl2pPr>
            <a:lvl3pPr marL="1021321" indent="0" algn="ctr">
              <a:buNone/>
              <a:defRPr/>
            </a:lvl3pPr>
            <a:lvl4pPr marL="1531983" indent="0" algn="ctr">
              <a:buNone/>
              <a:defRPr/>
            </a:lvl4pPr>
            <a:lvl5pPr marL="2042645" indent="0" algn="ctr">
              <a:buNone/>
              <a:defRPr/>
            </a:lvl5pPr>
            <a:lvl6pPr marL="2553316" indent="0" algn="ctr">
              <a:buNone/>
              <a:defRPr/>
            </a:lvl6pPr>
            <a:lvl7pPr marL="3063966" indent="0" algn="ctr">
              <a:buNone/>
              <a:defRPr/>
            </a:lvl7pPr>
            <a:lvl8pPr marL="3574631" indent="0" algn="ctr">
              <a:buNone/>
              <a:defRPr/>
            </a:lvl8pPr>
            <a:lvl9pPr marL="408529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13277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001193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10660" indent="0">
              <a:buNone/>
              <a:defRPr sz="2000"/>
            </a:lvl2pPr>
            <a:lvl3pPr marL="1021321" indent="0">
              <a:buNone/>
              <a:defRPr sz="1800"/>
            </a:lvl3pPr>
            <a:lvl4pPr marL="1531983" indent="0">
              <a:buNone/>
              <a:defRPr sz="1600"/>
            </a:lvl4pPr>
            <a:lvl5pPr marL="2042645" indent="0">
              <a:buNone/>
              <a:defRPr sz="1600"/>
            </a:lvl5pPr>
            <a:lvl6pPr marL="2553316" indent="0">
              <a:buNone/>
              <a:defRPr sz="1600"/>
            </a:lvl6pPr>
            <a:lvl7pPr marL="3063966" indent="0">
              <a:buNone/>
              <a:defRPr sz="1600"/>
            </a:lvl7pPr>
            <a:lvl8pPr marL="3574631" indent="0">
              <a:buNone/>
              <a:defRPr sz="1600"/>
            </a:lvl8pPr>
            <a:lvl9pPr marL="4085292"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14124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690364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47"/>
            <a:ext cx="4040506" cy="640797"/>
          </a:xfrm>
        </p:spPr>
        <p:txBody>
          <a:bodyPr anchor="b"/>
          <a:lstStyle>
            <a:lvl1pPr marL="0" indent="0">
              <a:buNone/>
              <a:defRPr sz="2700" b="1"/>
            </a:lvl1pPr>
            <a:lvl2pPr marL="510660" indent="0">
              <a:buNone/>
              <a:defRPr sz="2200" b="1"/>
            </a:lvl2pPr>
            <a:lvl3pPr marL="1021321" indent="0">
              <a:buNone/>
              <a:defRPr sz="2000" b="1"/>
            </a:lvl3pPr>
            <a:lvl4pPr marL="1531983" indent="0">
              <a:buNone/>
              <a:defRPr sz="1800" b="1"/>
            </a:lvl4pPr>
            <a:lvl5pPr marL="2042645" indent="0">
              <a:buNone/>
              <a:defRPr sz="1800" b="1"/>
            </a:lvl5pPr>
            <a:lvl6pPr marL="2553316" indent="0">
              <a:buNone/>
              <a:defRPr sz="1800" b="1"/>
            </a:lvl6pPr>
            <a:lvl7pPr marL="3063966" indent="0">
              <a:buNone/>
              <a:defRPr sz="1800" b="1"/>
            </a:lvl7pPr>
            <a:lvl8pPr marL="3574631" indent="0">
              <a:buNone/>
              <a:defRPr sz="1800" b="1"/>
            </a:lvl8pPr>
            <a:lvl9pPr marL="408529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44"/>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47"/>
            <a:ext cx="4042410" cy="640797"/>
          </a:xfrm>
        </p:spPr>
        <p:txBody>
          <a:bodyPr anchor="b"/>
          <a:lstStyle>
            <a:lvl1pPr marL="0" indent="0">
              <a:buNone/>
              <a:defRPr sz="2700" b="1"/>
            </a:lvl1pPr>
            <a:lvl2pPr marL="510660" indent="0">
              <a:buNone/>
              <a:defRPr sz="2200" b="1"/>
            </a:lvl2pPr>
            <a:lvl3pPr marL="1021321" indent="0">
              <a:buNone/>
              <a:defRPr sz="2000" b="1"/>
            </a:lvl3pPr>
            <a:lvl4pPr marL="1531983" indent="0">
              <a:buNone/>
              <a:defRPr sz="1800" b="1"/>
            </a:lvl4pPr>
            <a:lvl5pPr marL="2042645" indent="0">
              <a:buNone/>
              <a:defRPr sz="1800" b="1"/>
            </a:lvl5pPr>
            <a:lvl6pPr marL="2553316" indent="0">
              <a:buNone/>
              <a:defRPr sz="1800" b="1"/>
            </a:lvl6pPr>
            <a:lvl7pPr marL="3063966" indent="0">
              <a:buNone/>
              <a:defRPr sz="1800" b="1"/>
            </a:lvl7pPr>
            <a:lvl8pPr marL="3574631" indent="0">
              <a:buNone/>
              <a:defRPr sz="1800" b="1"/>
            </a:lvl8pPr>
            <a:lvl9pPr marL="408529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44"/>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8925303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875629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8193519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19"/>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10660" indent="0">
              <a:buNone/>
              <a:defRPr sz="1300"/>
            </a:lvl2pPr>
            <a:lvl3pPr marL="1021321" indent="0">
              <a:buNone/>
              <a:defRPr sz="1100"/>
            </a:lvl3pPr>
            <a:lvl4pPr marL="1531983" indent="0">
              <a:buNone/>
              <a:defRPr sz="1000"/>
            </a:lvl4pPr>
            <a:lvl5pPr marL="2042645" indent="0">
              <a:buNone/>
              <a:defRPr sz="1000"/>
            </a:lvl5pPr>
            <a:lvl6pPr marL="2553316" indent="0">
              <a:buNone/>
              <a:defRPr sz="1000"/>
            </a:lvl6pPr>
            <a:lvl7pPr marL="3063966" indent="0">
              <a:buNone/>
              <a:defRPr sz="1000"/>
            </a:lvl7pPr>
            <a:lvl8pPr marL="3574631" indent="0">
              <a:buNone/>
              <a:defRPr sz="1000"/>
            </a:lvl8pPr>
            <a:lvl9pPr marL="408529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7882690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10660" indent="0">
              <a:buNone/>
              <a:defRPr sz="3100"/>
            </a:lvl2pPr>
            <a:lvl3pPr marL="1021321" indent="0">
              <a:buNone/>
              <a:defRPr sz="2700"/>
            </a:lvl3pPr>
            <a:lvl4pPr marL="1531983" indent="0">
              <a:buNone/>
              <a:defRPr sz="2200"/>
            </a:lvl4pPr>
            <a:lvl5pPr marL="2042645" indent="0">
              <a:buNone/>
              <a:defRPr sz="2200"/>
            </a:lvl5pPr>
            <a:lvl6pPr marL="2553316" indent="0">
              <a:buNone/>
              <a:defRPr sz="2200"/>
            </a:lvl6pPr>
            <a:lvl7pPr marL="3063966" indent="0">
              <a:buNone/>
              <a:defRPr sz="2200"/>
            </a:lvl7pPr>
            <a:lvl8pPr marL="3574631" indent="0">
              <a:buNone/>
              <a:defRPr sz="2200"/>
            </a:lvl8pPr>
            <a:lvl9pPr marL="4085292"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10660" indent="0">
              <a:buNone/>
              <a:defRPr sz="1300"/>
            </a:lvl2pPr>
            <a:lvl3pPr marL="1021321" indent="0">
              <a:buNone/>
              <a:defRPr sz="1100"/>
            </a:lvl3pPr>
            <a:lvl4pPr marL="1531983" indent="0">
              <a:buNone/>
              <a:defRPr sz="1000"/>
            </a:lvl4pPr>
            <a:lvl5pPr marL="2042645" indent="0">
              <a:buNone/>
              <a:defRPr sz="1000"/>
            </a:lvl5pPr>
            <a:lvl6pPr marL="2553316" indent="0">
              <a:buNone/>
              <a:defRPr sz="1000"/>
            </a:lvl6pPr>
            <a:lvl7pPr marL="3063966" indent="0">
              <a:buNone/>
              <a:defRPr sz="1000"/>
            </a:lvl7pPr>
            <a:lvl8pPr marL="3574631" indent="0">
              <a:buNone/>
              <a:defRPr sz="1000"/>
            </a:lvl8pPr>
            <a:lvl9pPr marL="408529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0652163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0249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1521-506E-460A-9AC1-981F236E8AC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421512688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3063786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11"/>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11152" indent="0" algn="ctr">
              <a:buNone/>
              <a:defRPr/>
            </a:lvl2pPr>
            <a:lvl3pPr marL="1022304" indent="0" algn="ctr">
              <a:buNone/>
              <a:defRPr/>
            </a:lvl3pPr>
            <a:lvl4pPr marL="1533457" indent="0" algn="ctr">
              <a:buNone/>
              <a:defRPr/>
            </a:lvl4pPr>
            <a:lvl5pPr marL="2044609" indent="0" algn="ctr">
              <a:buNone/>
              <a:defRPr/>
            </a:lvl5pPr>
            <a:lvl6pPr marL="2555764" indent="0" algn="ctr">
              <a:buNone/>
              <a:defRPr/>
            </a:lvl6pPr>
            <a:lvl7pPr marL="3066912" indent="0" algn="ctr">
              <a:buNone/>
              <a:defRPr/>
            </a:lvl7pPr>
            <a:lvl8pPr marL="3578066" indent="0" algn="ctr">
              <a:buNone/>
              <a:defRPr/>
            </a:lvl8pPr>
            <a:lvl9pPr marL="408921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760858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471348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11152" indent="0">
              <a:buNone/>
              <a:defRPr sz="2000"/>
            </a:lvl2pPr>
            <a:lvl3pPr marL="1022304" indent="0">
              <a:buNone/>
              <a:defRPr sz="1800"/>
            </a:lvl3pPr>
            <a:lvl4pPr marL="1533457" indent="0">
              <a:buNone/>
              <a:defRPr sz="1600"/>
            </a:lvl4pPr>
            <a:lvl5pPr marL="2044609" indent="0">
              <a:buNone/>
              <a:defRPr sz="1600"/>
            </a:lvl5pPr>
            <a:lvl6pPr marL="2555764" indent="0">
              <a:buNone/>
              <a:defRPr sz="1600"/>
            </a:lvl6pPr>
            <a:lvl7pPr marL="3066912" indent="0">
              <a:buNone/>
              <a:defRPr sz="1600"/>
            </a:lvl7pPr>
            <a:lvl8pPr marL="3578066" indent="0">
              <a:buNone/>
              <a:defRPr sz="1600"/>
            </a:lvl8pPr>
            <a:lvl9pPr marL="4089219"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9441168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743719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38"/>
            <a:ext cx="4040506" cy="640797"/>
          </a:xfrm>
        </p:spPr>
        <p:txBody>
          <a:bodyPr anchor="b"/>
          <a:lstStyle>
            <a:lvl1pPr marL="0" indent="0">
              <a:buNone/>
              <a:defRPr sz="2700" b="1"/>
            </a:lvl1pPr>
            <a:lvl2pPr marL="511152" indent="0">
              <a:buNone/>
              <a:defRPr sz="2200" b="1"/>
            </a:lvl2pPr>
            <a:lvl3pPr marL="1022304" indent="0">
              <a:buNone/>
              <a:defRPr sz="2000" b="1"/>
            </a:lvl3pPr>
            <a:lvl4pPr marL="1533457" indent="0">
              <a:buNone/>
              <a:defRPr sz="1800" b="1"/>
            </a:lvl4pPr>
            <a:lvl5pPr marL="2044609" indent="0">
              <a:buNone/>
              <a:defRPr sz="1800" b="1"/>
            </a:lvl5pPr>
            <a:lvl6pPr marL="2555764" indent="0">
              <a:buNone/>
              <a:defRPr sz="1800" b="1"/>
            </a:lvl6pPr>
            <a:lvl7pPr marL="3066912" indent="0">
              <a:buNone/>
              <a:defRPr sz="1800" b="1"/>
            </a:lvl7pPr>
            <a:lvl8pPr marL="3578066" indent="0">
              <a:buNone/>
              <a:defRPr sz="1800" b="1"/>
            </a:lvl8pPr>
            <a:lvl9pPr marL="408921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35"/>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38"/>
            <a:ext cx="4042410" cy="640797"/>
          </a:xfrm>
        </p:spPr>
        <p:txBody>
          <a:bodyPr anchor="b"/>
          <a:lstStyle>
            <a:lvl1pPr marL="0" indent="0">
              <a:buNone/>
              <a:defRPr sz="2700" b="1"/>
            </a:lvl1pPr>
            <a:lvl2pPr marL="511152" indent="0">
              <a:buNone/>
              <a:defRPr sz="2200" b="1"/>
            </a:lvl2pPr>
            <a:lvl3pPr marL="1022304" indent="0">
              <a:buNone/>
              <a:defRPr sz="2000" b="1"/>
            </a:lvl3pPr>
            <a:lvl4pPr marL="1533457" indent="0">
              <a:buNone/>
              <a:defRPr sz="1800" b="1"/>
            </a:lvl4pPr>
            <a:lvl5pPr marL="2044609" indent="0">
              <a:buNone/>
              <a:defRPr sz="1800" b="1"/>
            </a:lvl5pPr>
            <a:lvl6pPr marL="2555764" indent="0">
              <a:buNone/>
              <a:defRPr sz="1800" b="1"/>
            </a:lvl6pPr>
            <a:lvl7pPr marL="3066912" indent="0">
              <a:buNone/>
              <a:defRPr sz="1800" b="1"/>
            </a:lvl7pPr>
            <a:lvl8pPr marL="3578066" indent="0">
              <a:buNone/>
              <a:defRPr sz="1800" b="1"/>
            </a:lvl8pPr>
            <a:lvl9pPr marL="408921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35"/>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7018773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402316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267517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09"/>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75"/>
            <a:ext cx="3007996" cy="4691029"/>
          </a:xfrm>
        </p:spPr>
        <p:txBody>
          <a:bodyPr/>
          <a:lstStyle>
            <a:lvl1pPr marL="0" indent="0">
              <a:buNone/>
              <a:defRPr sz="1600"/>
            </a:lvl1pPr>
            <a:lvl2pPr marL="511152" indent="0">
              <a:buNone/>
              <a:defRPr sz="1300"/>
            </a:lvl2pPr>
            <a:lvl3pPr marL="1022304" indent="0">
              <a:buNone/>
              <a:defRPr sz="1100"/>
            </a:lvl3pPr>
            <a:lvl4pPr marL="1533457" indent="0">
              <a:buNone/>
              <a:defRPr sz="1000"/>
            </a:lvl4pPr>
            <a:lvl5pPr marL="2044609" indent="0">
              <a:buNone/>
              <a:defRPr sz="1000"/>
            </a:lvl5pPr>
            <a:lvl6pPr marL="2555764" indent="0">
              <a:buNone/>
              <a:defRPr sz="1000"/>
            </a:lvl6pPr>
            <a:lvl7pPr marL="3066912" indent="0">
              <a:buNone/>
              <a:defRPr sz="1000"/>
            </a:lvl7pPr>
            <a:lvl8pPr marL="3578066" indent="0">
              <a:buNone/>
              <a:defRPr sz="1000"/>
            </a:lvl8pPr>
            <a:lvl9pPr marL="4089219"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214232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11152" indent="0">
              <a:buNone/>
              <a:defRPr sz="3100"/>
            </a:lvl2pPr>
            <a:lvl3pPr marL="1022304" indent="0">
              <a:buNone/>
              <a:defRPr sz="2700"/>
            </a:lvl3pPr>
            <a:lvl4pPr marL="1533457" indent="0">
              <a:buNone/>
              <a:defRPr sz="2200"/>
            </a:lvl4pPr>
            <a:lvl5pPr marL="2044609" indent="0">
              <a:buNone/>
              <a:defRPr sz="2200"/>
            </a:lvl5pPr>
            <a:lvl6pPr marL="2555764" indent="0">
              <a:buNone/>
              <a:defRPr sz="2200"/>
            </a:lvl6pPr>
            <a:lvl7pPr marL="3066912" indent="0">
              <a:buNone/>
              <a:defRPr sz="2200"/>
            </a:lvl7pPr>
            <a:lvl8pPr marL="3578066" indent="0">
              <a:buNone/>
              <a:defRPr sz="2200"/>
            </a:lvl8pPr>
            <a:lvl9pPr marL="4089219"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11152" indent="0">
              <a:buNone/>
              <a:defRPr sz="1300"/>
            </a:lvl2pPr>
            <a:lvl3pPr marL="1022304" indent="0">
              <a:buNone/>
              <a:defRPr sz="1100"/>
            </a:lvl3pPr>
            <a:lvl4pPr marL="1533457" indent="0">
              <a:buNone/>
              <a:defRPr sz="1000"/>
            </a:lvl4pPr>
            <a:lvl5pPr marL="2044609" indent="0">
              <a:buNone/>
              <a:defRPr sz="1000"/>
            </a:lvl5pPr>
            <a:lvl6pPr marL="2555764" indent="0">
              <a:buNone/>
              <a:defRPr sz="1000"/>
            </a:lvl6pPr>
            <a:lvl7pPr marL="3066912" indent="0">
              <a:buNone/>
              <a:defRPr sz="1000"/>
            </a:lvl7pPr>
            <a:lvl8pPr marL="3578066" indent="0">
              <a:buNone/>
              <a:defRPr sz="1000"/>
            </a:lvl8pPr>
            <a:lvl9pPr marL="4089219"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3714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57"/>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8699" indent="0" algn="ctr">
              <a:buNone/>
              <a:defRPr/>
            </a:lvl2pPr>
            <a:lvl3pPr marL="1017408" indent="0" algn="ctr">
              <a:buNone/>
              <a:defRPr/>
            </a:lvl3pPr>
            <a:lvl4pPr marL="1526111" indent="0" algn="ctr">
              <a:buNone/>
              <a:defRPr/>
            </a:lvl4pPr>
            <a:lvl5pPr marL="2034815" indent="0" algn="ctr">
              <a:buNone/>
              <a:defRPr/>
            </a:lvl5pPr>
            <a:lvl6pPr marL="2543524" indent="0" algn="ctr">
              <a:buNone/>
              <a:defRPr/>
            </a:lvl6pPr>
            <a:lvl7pPr marL="3052216" indent="0" algn="ctr">
              <a:buNone/>
              <a:defRPr/>
            </a:lvl7pPr>
            <a:lvl8pPr marL="3560923" indent="0" algn="ctr">
              <a:buNone/>
              <a:defRPr/>
            </a:lvl8pPr>
            <a:lvl9pPr marL="406962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6233032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666296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39"/>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39"/>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1155010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01"/>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11698" indent="0" algn="ctr">
              <a:buNone/>
              <a:defRPr/>
            </a:lvl2pPr>
            <a:lvl3pPr marL="1023396" indent="0" algn="ctr">
              <a:buNone/>
              <a:defRPr/>
            </a:lvl3pPr>
            <a:lvl4pPr marL="1535095" indent="0" algn="ctr">
              <a:buNone/>
              <a:defRPr/>
            </a:lvl4pPr>
            <a:lvl5pPr marL="2046793" indent="0" algn="ctr">
              <a:buNone/>
              <a:defRPr/>
            </a:lvl5pPr>
            <a:lvl6pPr marL="2558491" indent="0" algn="ctr">
              <a:buNone/>
              <a:defRPr/>
            </a:lvl6pPr>
            <a:lvl7pPr marL="3070189" indent="0" algn="ctr">
              <a:buNone/>
              <a:defRPr/>
            </a:lvl7pPr>
            <a:lvl8pPr marL="3581888" indent="0" algn="ctr">
              <a:buNone/>
              <a:defRPr/>
            </a:lvl8pPr>
            <a:lvl9pPr marL="409358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5789234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3333027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11698" indent="0">
              <a:buNone/>
              <a:defRPr sz="2000"/>
            </a:lvl2pPr>
            <a:lvl3pPr marL="1023396" indent="0">
              <a:buNone/>
              <a:defRPr sz="1800"/>
            </a:lvl3pPr>
            <a:lvl4pPr marL="1535095" indent="0">
              <a:buNone/>
              <a:defRPr sz="1600"/>
            </a:lvl4pPr>
            <a:lvl5pPr marL="2046793" indent="0">
              <a:buNone/>
              <a:defRPr sz="1600"/>
            </a:lvl5pPr>
            <a:lvl6pPr marL="2558491" indent="0">
              <a:buNone/>
              <a:defRPr sz="1600"/>
            </a:lvl6pPr>
            <a:lvl7pPr marL="3070189" indent="0">
              <a:buNone/>
              <a:defRPr sz="1600"/>
            </a:lvl7pPr>
            <a:lvl8pPr marL="3581888" indent="0">
              <a:buNone/>
              <a:defRPr sz="1600"/>
            </a:lvl8pPr>
            <a:lvl9pPr marL="4093586"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585578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055926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28"/>
            <a:ext cx="4040506" cy="640797"/>
          </a:xfrm>
        </p:spPr>
        <p:txBody>
          <a:bodyPr anchor="b"/>
          <a:lstStyle>
            <a:lvl1pPr marL="0" indent="0">
              <a:buNone/>
              <a:defRPr sz="2700" b="1"/>
            </a:lvl1pPr>
            <a:lvl2pPr marL="511698" indent="0">
              <a:buNone/>
              <a:defRPr sz="2200" b="1"/>
            </a:lvl2pPr>
            <a:lvl3pPr marL="1023396" indent="0">
              <a:buNone/>
              <a:defRPr sz="2000" b="1"/>
            </a:lvl3pPr>
            <a:lvl4pPr marL="1535095" indent="0">
              <a:buNone/>
              <a:defRPr sz="1800" b="1"/>
            </a:lvl4pPr>
            <a:lvl5pPr marL="2046793" indent="0">
              <a:buNone/>
              <a:defRPr sz="1800" b="1"/>
            </a:lvl5pPr>
            <a:lvl6pPr marL="2558491" indent="0">
              <a:buNone/>
              <a:defRPr sz="1800" b="1"/>
            </a:lvl6pPr>
            <a:lvl7pPr marL="3070189" indent="0">
              <a:buNone/>
              <a:defRPr sz="1800" b="1"/>
            </a:lvl7pPr>
            <a:lvl8pPr marL="3581888" indent="0">
              <a:buNone/>
              <a:defRPr sz="1800" b="1"/>
            </a:lvl8pPr>
            <a:lvl9pPr marL="4093586"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25"/>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1" y="1534328"/>
            <a:ext cx="4042410" cy="640797"/>
          </a:xfrm>
        </p:spPr>
        <p:txBody>
          <a:bodyPr anchor="b"/>
          <a:lstStyle>
            <a:lvl1pPr marL="0" indent="0">
              <a:buNone/>
              <a:defRPr sz="2700" b="1"/>
            </a:lvl1pPr>
            <a:lvl2pPr marL="511698" indent="0">
              <a:buNone/>
              <a:defRPr sz="2200" b="1"/>
            </a:lvl2pPr>
            <a:lvl3pPr marL="1023396" indent="0">
              <a:buNone/>
              <a:defRPr sz="2000" b="1"/>
            </a:lvl3pPr>
            <a:lvl4pPr marL="1535095" indent="0">
              <a:buNone/>
              <a:defRPr sz="1800" b="1"/>
            </a:lvl4pPr>
            <a:lvl5pPr marL="2046793" indent="0">
              <a:buNone/>
              <a:defRPr sz="1800" b="1"/>
            </a:lvl5pPr>
            <a:lvl6pPr marL="2558491" indent="0">
              <a:buNone/>
              <a:defRPr sz="1800" b="1"/>
            </a:lvl6pPr>
            <a:lvl7pPr marL="3070189" indent="0">
              <a:buNone/>
              <a:defRPr sz="1800" b="1"/>
            </a:lvl7pPr>
            <a:lvl8pPr marL="3581888" indent="0">
              <a:buNone/>
              <a:defRPr sz="1800" b="1"/>
            </a:lvl8pPr>
            <a:lvl9pPr marL="4093586"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1" y="2175125"/>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879728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2043647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631194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299"/>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65"/>
            <a:ext cx="3007996" cy="4691029"/>
          </a:xfrm>
        </p:spPr>
        <p:txBody>
          <a:bodyPr/>
          <a:lstStyle>
            <a:lvl1pPr marL="0" indent="0">
              <a:buNone/>
              <a:defRPr sz="1600"/>
            </a:lvl1pPr>
            <a:lvl2pPr marL="511698" indent="0">
              <a:buNone/>
              <a:defRPr sz="1300"/>
            </a:lvl2pPr>
            <a:lvl3pPr marL="1023396" indent="0">
              <a:buNone/>
              <a:defRPr sz="1100"/>
            </a:lvl3pPr>
            <a:lvl4pPr marL="1535095" indent="0">
              <a:buNone/>
              <a:defRPr sz="1000"/>
            </a:lvl4pPr>
            <a:lvl5pPr marL="2046793" indent="0">
              <a:buNone/>
              <a:defRPr sz="1000"/>
            </a:lvl5pPr>
            <a:lvl6pPr marL="2558491" indent="0">
              <a:buNone/>
              <a:defRPr sz="1000"/>
            </a:lvl6pPr>
            <a:lvl7pPr marL="3070189" indent="0">
              <a:buNone/>
              <a:defRPr sz="1000"/>
            </a:lvl7pPr>
            <a:lvl8pPr marL="3581888" indent="0">
              <a:buNone/>
              <a:defRPr sz="1000"/>
            </a:lvl8pPr>
            <a:lvl9pPr marL="409358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71565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7019065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11698" indent="0">
              <a:buNone/>
              <a:defRPr sz="3100"/>
            </a:lvl2pPr>
            <a:lvl3pPr marL="1023396" indent="0">
              <a:buNone/>
              <a:defRPr sz="2700"/>
            </a:lvl3pPr>
            <a:lvl4pPr marL="1535095" indent="0">
              <a:buNone/>
              <a:defRPr sz="2200"/>
            </a:lvl4pPr>
            <a:lvl5pPr marL="2046793" indent="0">
              <a:buNone/>
              <a:defRPr sz="2200"/>
            </a:lvl5pPr>
            <a:lvl6pPr marL="2558491" indent="0">
              <a:buNone/>
              <a:defRPr sz="2200"/>
            </a:lvl6pPr>
            <a:lvl7pPr marL="3070189" indent="0">
              <a:buNone/>
              <a:defRPr sz="2200"/>
            </a:lvl7pPr>
            <a:lvl8pPr marL="3581888" indent="0">
              <a:buNone/>
              <a:defRPr sz="2200"/>
            </a:lvl8pPr>
            <a:lvl9pPr marL="4093586"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11698" indent="0">
              <a:buNone/>
              <a:defRPr sz="1300"/>
            </a:lvl2pPr>
            <a:lvl3pPr marL="1023396" indent="0">
              <a:buNone/>
              <a:defRPr sz="1100"/>
            </a:lvl3pPr>
            <a:lvl4pPr marL="1535095" indent="0">
              <a:buNone/>
              <a:defRPr sz="1000"/>
            </a:lvl4pPr>
            <a:lvl5pPr marL="2046793" indent="0">
              <a:buNone/>
              <a:defRPr sz="1000"/>
            </a:lvl5pPr>
            <a:lvl6pPr marL="2558491" indent="0">
              <a:buNone/>
              <a:defRPr sz="1000"/>
            </a:lvl6pPr>
            <a:lvl7pPr marL="3070189" indent="0">
              <a:buNone/>
              <a:defRPr sz="1000"/>
            </a:lvl7pPr>
            <a:lvl8pPr marL="3581888" indent="0">
              <a:buNone/>
              <a:defRPr sz="1000"/>
            </a:lvl8pPr>
            <a:lvl9pPr marL="409358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4935655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0085942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29"/>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29"/>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7431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8699" indent="0">
              <a:buNone/>
              <a:defRPr sz="2000"/>
            </a:lvl2pPr>
            <a:lvl3pPr marL="1017408" indent="0">
              <a:buNone/>
              <a:defRPr sz="1800"/>
            </a:lvl3pPr>
            <a:lvl4pPr marL="1526111" indent="0">
              <a:buNone/>
              <a:defRPr sz="1600"/>
            </a:lvl4pPr>
            <a:lvl5pPr marL="2034815" indent="0">
              <a:buNone/>
              <a:defRPr sz="1600"/>
            </a:lvl5pPr>
            <a:lvl6pPr marL="2543524" indent="0">
              <a:buNone/>
              <a:defRPr sz="1600"/>
            </a:lvl6pPr>
            <a:lvl7pPr marL="3052216" indent="0">
              <a:buNone/>
              <a:defRPr sz="1600"/>
            </a:lvl7pPr>
            <a:lvl8pPr marL="3560923" indent="0">
              <a:buNone/>
              <a:defRPr sz="1600"/>
            </a:lvl8pPr>
            <a:lvl9pPr marL="4069626"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84501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2239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84"/>
            <a:ext cx="4040506" cy="640797"/>
          </a:xfrm>
        </p:spPr>
        <p:txBody>
          <a:bodyPr anchor="b"/>
          <a:lstStyle>
            <a:lvl1pPr marL="0" indent="0">
              <a:buNone/>
              <a:defRPr sz="2700" b="1"/>
            </a:lvl1pPr>
            <a:lvl2pPr marL="508699" indent="0">
              <a:buNone/>
              <a:defRPr sz="2200" b="1"/>
            </a:lvl2pPr>
            <a:lvl3pPr marL="1017408" indent="0">
              <a:buNone/>
              <a:defRPr sz="2000" b="1"/>
            </a:lvl3pPr>
            <a:lvl4pPr marL="1526111" indent="0">
              <a:buNone/>
              <a:defRPr sz="1800" b="1"/>
            </a:lvl4pPr>
            <a:lvl5pPr marL="2034815" indent="0">
              <a:buNone/>
              <a:defRPr sz="1800" b="1"/>
            </a:lvl5pPr>
            <a:lvl6pPr marL="2543524" indent="0">
              <a:buNone/>
              <a:defRPr sz="1800" b="1"/>
            </a:lvl6pPr>
            <a:lvl7pPr marL="3052216" indent="0">
              <a:buNone/>
              <a:defRPr sz="1800" b="1"/>
            </a:lvl7pPr>
            <a:lvl8pPr marL="3560923" indent="0">
              <a:buNone/>
              <a:defRPr sz="1800" b="1"/>
            </a:lvl8pPr>
            <a:lvl9pPr marL="4069626"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81"/>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84"/>
            <a:ext cx="4042410" cy="640797"/>
          </a:xfrm>
        </p:spPr>
        <p:txBody>
          <a:bodyPr anchor="b"/>
          <a:lstStyle>
            <a:lvl1pPr marL="0" indent="0">
              <a:buNone/>
              <a:defRPr sz="2700" b="1"/>
            </a:lvl1pPr>
            <a:lvl2pPr marL="508699" indent="0">
              <a:buNone/>
              <a:defRPr sz="2200" b="1"/>
            </a:lvl2pPr>
            <a:lvl3pPr marL="1017408" indent="0">
              <a:buNone/>
              <a:defRPr sz="2000" b="1"/>
            </a:lvl3pPr>
            <a:lvl4pPr marL="1526111" indent="0">
              <a:buNone/>
              <a:defRPr sz="1800" b="1"/>
            </a:lvl4pPr>
            <a:lvl5pPr marL="2034815" indent="0">
              <a:buNone/>
              <a:defRPr sz="1800" b="1"/>
            </a:lvl5pPr>
            <a:lvl6pPr marL="2543524" indent="0">
              <a:buNone/>
              <a:defRPr sz="1800" b="1"/>
            </a:lvl6pPr>
            <a:lvl7pPr marL="3052216" indent="0">
              <a:buNone/>
              <a:defRPr sz="1800" b="1"/>
            </a:lvl7pPr>
            <a:lvl8pPr marL="3560923" indent="0">
              <a:buNone/>
              <a:defRPr sz="1800" b="1"/>
            </a:lvl8pPr>
            <a:lvl9pPr marL="4069626"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81"/>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26063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06628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24499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56"/>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8699" indent="0">
              <a:buNone/>
              <a:defRPr sz="1300"/>
            </a:lvl2pPr>
            <a:lvl3pPr marL="1017408" indent="0">
              <a:buNone/>
              <a:defRPr sz="1100"/>
            </a:lvl3pPr>
            <a:lvl4pPr marL="1526111" indent="0">
              <a:buNone/>
              <a:defRPr sz="1000"/>
            </a:lvl4pPr>
            <a:lvl5pPr marL="2034815" indent="0">
              <a:buNone/>
              <a:defRPr sz="1000"/>
            </a:lvl5pPr>
            <a:lvl6pPr marL="2543524" indent="0">
              <a:buNone/>
              <a:defRPr sz="1000"/>
            </a:lvl6pPr>
            <a:lvl7pPr marL="3052216" indent="0">
              <a:buNone/>
              <a:defRPr sz="1000"/>
            </a:lvl7pPr>
            <a:lvl8pPr marL="3560923" indent="0">
              <a:buNone/>
              <a:defRPr sz="1000"/>
            </a:lvl8pPr>
            <a:lvl9pPr marL="406962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5048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1521-506E-460A-9AC1-981F236E8AC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4261804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8699" indent="0">
              <a:buNone/>
              <a:defRPr sz="3100"/>
            </a:lvl2pPr>
            <a:lvl3pPr marL="1017408" indent="0">
              <a:buNone/>
              <a:defRPr sz="2700"/>
            </a:lvl3pPr>
            <a:lvl4pPr marL="1526111" indent="0">
              <a:buNone/>
              <a:defRPr sz="2200"/>
            </a:lvl4pPr>
            <a:lvl5pPr marL="2034815" indent="0">
              <a:buNone/>
              <a:defRPr sz="2200"/>
            </a:lvl5pPr>
            <a:lvl6pPr marL="2543524" indent="0">
              <a:buNone/>
              <a:defRPr sz="2200"/>
            </a:lvl6pPr>
            <a:lvl7pPr marL="3052216" indent="0">
              <a:buNone/>
              <a:defRPr sz="2200"/>
            </a:lvl7pPr>
            <a:lvl8pPr marL="3560923" indent="0">
              <a:buNone/>
              <a:defRPr sz="2200"/>
            </a:lvl8pPr>
            <a:lvl9pPr marL="4069626"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8699" indent="0">
              <a:buNone/>
              <a:defRPr sz="1300"/>
            </a:lvl2pPr>
            <a:lvl3pPr marL="1017408" indent="0">
              <a:buNone/>
              <a:defRPr sz="1100"/>
            </a:lvl3pPr>
            <a:lvl4pPr marL="1526111" indent="0">
              <a:buNone/>
              <a:defRPr sz="1000"/>
            </a:lvl4pPr>
            <a:lvl5pPr marL="2034815" indent="0">
              <a:buNone/>
              <a:defRPr sz="1000"/>
            </a:lvl5pPr>
            <a:lvl6pPr marL="2543524" indent="0">
              <a:buNone/>
              <a:defRPr sz="1000"/>
            </a:lvl6pPr>
            <a:lvl7pPr marL="3052216" indent="0">
              <a:buNone/>
              <a:defRPr sz="1000"/>
            </a:lvl7pPr>
            <a:lvl8pPr marL="3560923" indent="0">
              <a:buNone/>
              <a:defRPr sz="1000"/>
            </a:lvl8pPr>
            <a:lvl9pPr marL="406962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31793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971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28412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56"/>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8753" indent="0" algn="ctr">
              <a:buNone/>
              <a:defRPr/>
            </a:lvl2pPr>
            <a:lvl3pPr marL="1017516" indent="0" algn="ctr">
              <a:buNone/>
              <a:defRPr/>
            </a:lvl3pPr>
            <a:lvl4pPr marL="1526274" indent="0" algn="ctr">
              <a:buNone/>
              <a:defRPr/>
            </a:lvl4pPr>
            <a:lvl5pPr marL="2035032" indent="0" algn="ctr">
              <a:buNone/>
              <a:defRPr/>
            </a:lvl5pPr>
            <a:lvl6pPr marL="2543796" indent="0" algn="ctr">
              <a:buNone/>
              <a:defRPr/>
            </a:lvl6pPr>
            <a:lvl7pPr marL="3052542" indent="0" algn="ctr">
              <a:buNone/>
              <a:defRPr/>
            </a:lvl7pPr>
            <a:lvl8pPr marL="3561303" indent="0" algn="ctr">
              <a:buNone/>
              <a:defRPr/>
            </a:lvl8pPr>
            <a:lvl9pPr marL="4070061"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67224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7688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8753" indent="0">
              <a:buNone/>
              <a:defRPr sz="2000"/>
            </a:lvl2pPr>
            <a:lvl3pPr marL="1017516" indent="0">
              <a:buNone/>
              <a:defRPr sz="1800"/>
            </a:lvl3pPr>
            <a:lvl4pPr marL="1526274" indent="0">
              <a:buNone/>
              <a:defRPr sz="1600"/>
            </a:lvl4pPr>
            <a:lvl5pPr marL="2035032" indent="0">
              <a:buNone/>
              <a:defRPr sz="1600"/>
            </a:lvl5pPr>
            <a:lvl6pPr marL="2543796" indent="0">
              <a:buNone/>
              <a:defRPr sz="1600"/>
            </a:lvl6pPr>
            <a:lvl7pPr marL="3052542" indent="0">
              <a:buNone/>
              <a:defRPr sz="1600"/>
            </a:lvl7pPr>
            <a:lvl8pPr marL="3561303" indent="0">
              <a:buNone/>
              <a:defRPr sz="1600"/>
            </a:lvl8pPr>
            <a:lvl9pPr marL="4070061"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19202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627691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83"/>
            <a:ext cx="4040506" cy="640797"/>
          </a:xfrm>
        </p:spPr>
        <p:txBody>
          <a:bodyPr anchor="b"/>
          <a:lstStyle>
            <a:lvl1pPr marL="0" indent="0">
              <a:buNone/>
              <a:defRPr sz="2700" b="1"/>
            </a:lvl1pPr>
            <a:lvl2pPr marL="508753" indent="0">
              <a:buNone/>
              <a:defRPr sz="2200" b="1"/>
            </a:lvl2pPr>
            <a:lvl3pPr marL="1017516" indent="0">
              <a:buNone/>
              <a:defRPr sz="2000" b="1"/>
            </a:lvl3pPr>
            <a:lvl4pPr marL="1526274" indent="0">
              <a:buNone/>
              <a:defRPr sz="1800" b="1"/>
            </a:lvl4pPr>
            <a:lvl5pPr marL="2035032" indent="0">
              <a:buNone/>
              <a:defRPr sz="1800" b="1"/>
            </a:lvl5pPr>
            <a:lvl6pPr marL="2543796" indent="0">
              <a:buNone/>
              <a:defRPr sz="1800" b="1"/>
            </a:lvl6pPr>
            <a:lvl7pPr marL="3052542" indent="0">
              <a:buNone/>
              <a:defRPr sz="1800" b="1"/>
            </a:lvl7pPr>
            <a:lvl8pPr marL="3561303" indent="0">
              <a:buNone/>
              <a:defRPr sz="1800" b="1"/>
            </a:lvl8pPr>
            <a:lvl9pPr marL="407006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80"/>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83"/>
            <a:ext cx="4042410" cy="640797"/>
          </a:xfrm>
        </p:spPr>
        <p:txBody>
          <a:bodyPr anchor="b"/>
          <a:lstStyle>
            <a:lvl1pPr marL="0" indent="0">
              <a:buNone/>
              <a:defRPr sz="2700" b="1"/>
            </a:lvl1pPr>
            <a:lvl2pPr marL="508753" indent="0">
              <a:buNone/>
              <a:defRPr sz="2200" b="1"/>
            </a:lvl2pPr>
            <a:lvl3pPr marL="1017516" indent="0">
              <a:buNone/>
              <a:defRPr sz="2000" b="1"/>
            </a:lvl3pPr>
            <a:lvl4pPr marL="1526274" indent="0">
              <a:buNone/>
              <a:defRPr sz="1800" b="1"/>
            </a:lvl4pPr>
            <a:lvl5pPr marL="2035032" indent="0">
              <a:buNone/>
              <a:defRPr sz="1800" b="1"/>
            </a:lvl5pPr>
            <a:lvl6pPr marL="2543796" indent="0">
              <a:buNone/>
              <a:defRPr sz="1800" b="1"/>
            </a:lvl6pPr>
            <a:lvl7pPr marL="3052542" indent="0">
              <a:buNone/>
              <a:defRPr sz="1800" b="1"/>
            </a:lvl7pPr>
            <a:lvl8pPr marL="3561303" indent="0">
              <a:buNone/>
              <a:defRPr sz="1800" b="1"/>
            </a:lvl8pPr>
            <a:lvl9pPr marL="407006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80"/>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138245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3246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6348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5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69"/>
            <a:ext cx="7772400" cy="1500187"/>
          </a:xfrm>
        </p:spPr>
        <p:txBody>
          <a:bodyPr anchor="b"/>
          <a:lstStyle>
            <a:lvl1pPr marL="0" indent="0">
              <a:buNone/>
              <a:defRPr sz="2000">
                <a:solidFill>
                  <a:schemeClr val="tx1">
                    <a:tint val="75000"/>
                  </a:schemeClr>
                </a:solidFill>
              </a:defRPr>
            </a:lvl1pPr>
            <a:lvl2pPr marL="454531" indent="0">
              <a:buNone/>
              <a:defRPr sz="1800">
                <a:solidFill>
                  <a:schemeClr val="tx1">
                    <a:tint val="75000"/>
                  </a:schemeClr>
                </a:solidFill>
              </a:defRPr>
            </a:lvl2pPr>
            <a:lvl3pPr marL="909049" indent="0">
              <a:buNone/>
              <a:defRPr sz="1600">
                <a:solidFill>
                  <a:schemeClr val="tx1">
                    <a:tint val="75000"/>
                  </a:schemeClr>
                </a:solidFill>
              </a:defRPr>
            </a:lvl3pPr>
            <a:lvl4pPr marL="1363576" indent="0">
              <a:buNone/>
              <a:defRPr sz="1500">
                <a:solidFill>
                  <a:schemeClr val="tx1">
                    <a:tint val="75000"/>
                  </a:schemeClr>
                </a:solidFill>
              </a:defRPr>
            </a:lvl4pPr>
            <a:lvl5pPr marL="1818093" indent="0">
              <a:buNone/>
              <a:defRPr sz="1500">
                <a:solidFill>
                  <a:schemeClr val="tx1">
                    <a:tint val="75000"/>
                  </a:schemeClr>
                </a:solidFill>
              </a:defRPr>
            </a:lvl5pPr>
            <a:lvl6pPr marL="2272602" indent="0">
              <a:buNone/>
              <a:defRPr sz="1500">
                <a:solidFill>
                  <a:schemeClr val="tx1">
                    <a:tint val="75000"/>
                  </a:schemeClr>
                </a:solidFill>
              </a:defRPr>
            </a:lvl6pPr>
            <a:lvl7pPr marL="2727157" indent="0">
              <a:buNone/>
              <a:defRPr sz="1500">
                <a:solidFill>
                  <a:schemeClr val="tx1">
                    <a:tint val="75000"/>
                  </a:schemeClr>
                </a:solidFill>
              </a:defRPr>
            </a:lvl7pPr>
            <a:lvl8pPr marL="3181670" indent="0">
              <a:buNone/>
              <a:defRPr sz="1500">
                <a:solidFill>
                  <a:schemeClr val="tx1">
                    <a:tint val="75000"/>
                  </a:schemeClr>
                </a:solidFill>
              </a:defRPr>
            </a:lvl8pPr>
            <a:lvl9pPr marL="363619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61521-506E-460A-9AC1-981F236E8AC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1484576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55"/>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8753" indent="0">
              <a:buNone/>
              <a:defRPr sz="1300"/>
            </a:lvl2pPr>
            <a:lvl3pPr marL="1017516" indent="0">
              <a:buNone/>
              <a:defRPr sz="1100"/>
            </a:lvl3pPr>
            <a:lvl4pPr marL="1526274" indent="0">
              <a:buNone/>
              <a:defRPr sz="1000"/>
            </a:lvl4pPr>
            <a:lvl5pPr marL="2035032" indent="0">
              <a:buNone/>
              <a:defRPr sz="1000"/>
            </a:lvl5pPr>
            <a:lvl6pPr marL="2543796" indent="0">
              <a:buNone/>
              <a:defRPr sz="1000"/>
            </a:lvl6pPr>
            <a:lvl7pPr marL="3052542" indent="0">
              <a:buNone/>
              <a:defRPr sz="1000"/>
            </a:lvl7pPr>
            <a:lvl8pPr marL="3561303" indent="0">
              <a:buNone/>
              <a:defRPr sz="1000"/>
            </a:lvl8pPr>
            <a:lvl9pPr marL="4070061"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9963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8753" indent="0">
              <a:buNone/>
              <a:defRPr sz="3100"/>
            </a:lvl2pPr>
            <a:lvl3pPr marL="1017516" indent="0">
              <a:buNone/>
              <a:defRPr sz="2700"/>
            </a:lvl3pPr>
            <a:lvl4pPr marL="1526274" indent="0">
              <a:buNone/>
              <a:defRPr sz="2200"/>
            </a:lvl4pPr>
            <a:lvl5pPr marL="2035032" indent="0">
              <a:buNone/>
              <a:defRPr sz="2200"/>
            </a:lvl5pPr>
            <a:lvl6pPr marL="2543796" indent="0">
              <a:buNone/>
              <a:defRPr sz="2200"/>
            </a:lvl6pPr>
            <a:lvl7pPr marL="3052542" indent="0">
              <a:buNone/>
              <a:defRPr sz="2200"/>
            </a:lvl7pPr>
            <a:lvl8pPr marL="3561303" indent="0">
              <a:buNone/>
              <a:defRPr sz="2200"/>
            </a:lvl8pPr>
            <a:lvl9pPr marL="4070061"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8753" indent="0">
              <a:buNone/>
              <a:defRPr sz="1300"/>
            </a:lvl2pPr>
            <a:lvl3pPr marL="1017516" indent="0">
              <a:buNone/>
              <a:defRPr sz="1100"/>
            </a:lvl3pPr>
            <a:lvl4pPr marL="1526274" indent="0">
              <a:buNone/>
              <a:defRPr sz="1000"/>
            </a:lvl4pPr>
            <a:lvl5pPr marL="2035032" indent="0">
              <a:buNone/>
              <a:defRPr sz="1000"/>
            </a:lvl5pPr>
            <a:lvl6pPr marL="2543796" indent="0">
              <a:buNone/>
              <a:defRPr sz="1000"/>
            </a:lvl6pPr>
            <a:lvl7pPr marL="3052542" indent="0">
              <a:buNone/>
              <a:defRPr sz="1000"/>
            </a:lvl7pPr>
            <a:lvl8pPr marL="3561303" indent="0">
              <a:buNone/>
              <a:defRPr sz="1000"/>
            </a:lvl8pPr>
            <a:lvl9pPr marL="4070061"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124551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244612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004271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54"/>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8862" indent="0" algn="ctr">
              <a:buNone/>
              <a:defRPr/>
            </a:lvl2pPr>
            <a:lvl3pPr marL="1017733" indent="0" algn="ctr">
              <a:buNone/>
              <a:defRPr/>
            </a:lvl3pPr>
            <a:lvl4pPr marL="1526599" indent="0" algn="ctr">
              <a:buNone/>
              <a:defRPr/>
            </a:lvl4pPr>
            <a:lvl5pPr marL="2035467" indent="0" algn="ctr">
              <a:buNone/>
              <a:defRPr/>
            </a:lvl5pPr>
            <a:lvl6pPr marL="2544340" indent="0" algn="ctr">
              <a:buNone/>
              <a:defRPr/>
            </a:lvl6pPr>
            <a:lvl7pPr marL="3053193" indent="0" algn="ctr">
              <a:buNone/>
              <a:defRPr/>
            </a:lvl7pPr>
            <a:lvl8pPr marL="3562063" indent="0" algn="ctr">
              <a:buNone/>
              <a:defRPr/>
            </a:lvl8pPr>
            <a:lvl9pPr marL="407093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321922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650297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8862" indent="0">
              <a:buNone/>
              <a:defRPr sz="2000"/>
            </a:lvl2pPr>
            <a:lvl3pPr marL="1017733" indent="0">
              <a:buNone/>
              <a:defRPr sz="1800"/>
            </a:lvl3pPr>
            <a:lvl4pPr marL="1526599" indent="0">
              <a:buNone/>
              <a:defRPr sz="1600"/>
            </a:lvl4pPr>
            <a:lvl5pPr marL="2035467" indent="0">
              <a:buNone/>
              <a:defRPr sz="1600"/>
            </a:lvl5pPr>
            <a:lvl6pPr marL="2544340" indent="0">
              <a:buNone/>
              <a:defRPr sz="1600"/>
            </a:lvl6pPr>
            <a:lvl7pPr marL="3053193" indent="0">
              <a:buNone/>
              <a:defRPr sz="1600"/>
            </a:lvl7pPr>
            <a:lvl8pPr marL="3562063" indent="0">
              <a:buNone/>
              <a:defRPr sz="1600"/>
            </a:lvl8pPr>
            <a:lvl9pPr marL="407093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040082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886709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81"/>
            <a:ext cx="4040506" cy="640797"/>
          </a:xfrm>
        </p:spPr>
        <p:txBody>
          <a:bodyPr anchor="b"/>
          <a:lstStyle>
            <a:lvl1pPr marL="0" indent="0">
              <a:buNone/>
              <a:defRPr sz="2700" b="1"/>
            </a:lvl1pPr>
            <a:lvl2pPr marL="508862" indent="0">
              <a:buNone/>
              <a:defRPr sz="2200" b="1"/>
            </a:lvl2pPr>
            <a:lvl3pPr marL="1017733" indent="0">
              <a:buNone/>
              <a:defRPr sz="2000" b="1"/>
            </a:lvl3pPr>
            <a:lvl4pPr marL="1526599" indent="0">
              <a:buNone/>
              <a:defRPr sz="1800" b="1"/>
            </a:lvl4pPr>
            <a:lvl5pPr marL="2035467" indent="0">
              <a:buNone/>
              <a:defRPr sz="1800" b="1"/>
            </a:lvl5pPr>
            <a:lvl6pPr marL="2544340" indent="0">
              <a:buNone/>
              <a:defRPr sz="1800" b="1"/>
            </a:lvl6pPr>
            <a:lvl7pPr marL="3053193" indent="0">
              <a:buNone/>
              <a:defRPr sz="1800" b="1"/>
            </a:lvl7pPr>
            <a:lvl8pPr marL="3562063" indent="0">
              <a:buNone/>
              <a:defRPr sz="1800" b="1"/>
            </a:lvl8pPr>
            <a:lvl9pPr marL="407093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78"/>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81"/>
            <a:ext cx="4042410" cy="640797"/>
          </a:xfrm>
        </p:spPr>
        <p:txBody>
          <a:bodyPr anchor="b"/>
          <a:lstStyle>
            <a:lvl1pPr marL="0" indent="0">
              <a:buNone/>
              <a:defRPr sz="2700" b="1"/>
            </a:lvl1pPr>
            <a:lvl2pPr marL="508862" indent="0">
              <a:buNone/>
              <a:defRPr sz="2200" b="1"/>
            </a:lvl2pPr>
            <a:lvl3pPr marL="1017733" indent="0">
              <a:buNone/>
              <a:defRPr sz="2000" b="1"/>
            </a:lvl3pPr>
            <a:lvl4pPr marL="1526599" indent="0">
              <a:buNone/>
              <a:defRPr sz="1800" b="1"/>
            </a:lvl4pPr>
            <a:lvl5pPr marL="2035467" indent="0">
              <a:buNone/>
              <a:defRPr sz="1800" b="1"/>
            </a:lvl5pPr>
            <a:lvl6pPr marL="2544340" indent="0">
              <a:buNone/>
              <a:defRPr sz="1800" b="1"/>
            </a:lvl6pPr>
            <a:lvl7pPr marL="3053193" indent="0">
              <a:buNone/>
              <a:defRPr sz="1800" b="1"/>
            </a:lvl7pPr>
            <a:lvl8pPr marL="3562063" indent="0">
              <a:buNone/>
              <a:defRPr sz="1800" b="1"/>
            </a:lvl8pPr>
            <a:lvl9pPr marL="407093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78"/>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8265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4339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61521-506E-460A-9AC1-981F236E8AC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34626256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85580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53"/>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8862" indent="0">
              <a:buNone/>
              <a:defRPr sz="1300"/>
            </a:lvl2pPr>
            <a:lvl3pPr marL="1017733" indent="0">
              <a:buNone/>
              <a:defRPr sz="1100"/>
            </a:lvl3pPr>
            <a:lvl4pPr marL="1526599" indent="0">
              <a:buNone/>
              <a:defRPr sz="1000"/>
            </a:lvl4pPr>
            <a:lvl5pPr marL="2035467" indent="0">
              <a:buNone/>
              <a:defRPr sz="1000"/>
            </a:lvl5pPr>
            <a:lvl6pPr marL="2544340" indent="0">
              <a:buNone/>
              <a:defRPr sz="1000"/>
            </a:lvl6pPr>
            <a:lvl7pPr marL="3053193" indent="0">
              <a:buNone/>
              <a:defRPr sz="1000"/>
            </a:lvl7pPr>
            <a:lvl8pPr marL="3562063" indent="0">
              <a:buNone/>
              <a:defRPr sz="1000"/>
            </a:lvl8pPr>
            <a:lvl9pPr marL="407093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8574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8862" indent="0">
              <a:buNone/>
              <a:defRPr sz="3100"/>
            </a:lvl2pPr>
            <a:lvl3pPr marL="1017733" indent="0">
              <a:buNone/>
              <a:defRPr sz="2700"/>
            </a:lvl3pPr>
            <a:lvl4pPr marL="1526599" indent="0">
              <a:buNone/>
              <a:defRPr sz="2200"/>
            </a:lvl4pPr>
            <a:lvl5pPr marL="2035467" indent="0">
              <a:buNone/>
              <a:defRPr sz="2200"/>
            </a:lvl5pPr>
            <a:lvl6pPr marL="2544340" indent="0">
              <a:buNone/>
              <a:defRPr sz="2200"/>
            </a:lvl6pPr>
            <a:lvl7pPr marL="3053193" indent="0">
              <a:buNone/>
              <a:defRPr sz="2200"/>
            </a:lvl7pPr>
            <a:lvl8pPr marL="3562063" indent="0">
              <a:buNone/>
              <a:defRPr sz="2200"/>
            </a:lvl8pPr>
            <a:lvl9pPr marL="4070930"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8862" indent="0">
              <a:buNone/>
              <a:defRPr sz="1300"/>
            </a:lvl2pPr>
            <a:lvl3pPr marL="1017733" indent="0">
              <a:buNone/>
              <a:defRPr sz="1100"/>
            </a:lvl3pPr>
            <a:lvl4pPr marL="1526599" indent="0">
              <a:buNone/>
              <a:defRPr sz="1000"/>
            </a:lvl4pPr>
            <a:lvl5pPr marL="2035467" indent="0">
              <a:buNone/>
              <a:defRPr sz="1000"/>
            </a:lvl5pPr>
            <a:lvl6pPr marL="2544340" indent="0">
              <a:buNone/>
              <a:defRPr sz="1000"/>
            </a:lvl6pPr>
            <a:lvl7pPr marL="3053193" indent="0">
              <a:buNone/>
              <a:defRPr sz="1000"/>
            </a:lvl7pPr>
            <a:lvl8pPr marL="3562063" indent="0">
              <a:buNone/>
              <a:defRPr sz="1000"/>
            </a:lvl8pPr>
            <a:lvl9pPr marL="407093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682681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850672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910587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51"/>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9024" indent="0" algn="ctr">
              <a:buNone/>
              <a:defRPr/>
            </a:lvl2pPr>
            <a:lvl3pPr marL="1018059" indent="0" algn="ctr">
              <a:buNone/>
              <a:defRPr/>
            </a:lvl3pPr>
            <a:lvl4pPr marL="1527087" indent="0" algn="ctr">
              <a:buNone/>
              <a:defRPr/>
            </a:lvl4pPr>
            <a:lvl5pPr marL="2036118" indent="0" algn="ctr">
              <a:buNone/>
              <a:defRPr/>
            </a:lvl5pPr>
            <a:lvl6pPr marL="2545156" indent="0" algn="ctr">
              <a:buNone/>
              <a:defRPr/>
            </a:lvl6pPr>
            <a:lvl7pPr marL="3054171" indent="0" algn="ctr">
              <a:buNone/>
              <a:defRPr/>
            </a:lvl7pPr>
            <a:lvl8pPr marL="3563204" indent="0" algn="ctr">
              <a:buNone/>
              <a:defRPr/>
            </a:lvl8pPr>
            <a:lvl9pPr marL="4072234"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948219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383605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9024" indent="0">
              <a:buNone/>
              <a:defRPr sz="2000"/>
            </a:lvl2pPr>
            <a:lvl3pPr marL="1018059" indent="0">
              <a:buNone/>
              <a:defRPr sz="1800"/>
            </a:lvl3pPr>
            <a:lvl4pPr marL="1527087" indent="0">
              <a:buNone/>
              <a:defRPr sz="1600"/>
            </a:lvl4pPr>
            <a:lvl5pPr marL="2036118" indent="0">
              <a:buNone/>
              <a:defRPr sz="1600"/>
            </a:lvl5pPr>
            <a:lvl6pPr marL="2545156" indent="0">
              <a:buNone/>
              <a:defRPr sz="1600"/>
            </a:lvl6pPr>
            <a:lvl7pPr marL="3054171" indent="0">
              <a:buNone/>
              <a:defRPr sz="1600"/>
            </a:lvl7pPr>
            <a:lvl8pPr marL="3563204" indent="0">
              <a:buNone/>
              <a:defRPr sz="1600"/>
            </a:lvl8pPr>
            <a:lvl9pPr marL="4072234"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442600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2595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78"/>
            <a:ext cx="4040506" cy="640797"/>
          </a:xfrm>
        </p:spPr>
        <p:txBody>
          <a:bodyPr anchor="b"/>
          <a:lstStyle>
            <a:lvl1pPr marL="0" indent="0">
              <a:buNone/>
              <a:defRPr sz="2700" b="1"/>
            </a:lvl1pPr>
            <a:lvl2pPr marL="509024" indent="0">
              <a:buNone/>
              <a:defRPr sz="2200" b="1"/>
            </a:lvl2pPr>
            <a:lvl3pPr marL="1018059" indent="0">
              <a:buNone/>
              <a:defRPr sz="2000" b="1"/>
            </a:lvl3pPr>
            <a:lvl4pPr marL="1527087" indent="0">
              <a:buNone/>
              <a:defRPr sz="1800" b="1"/>
            </a:lvl4pPr>
            <a:lvl5pPr marL="2036118" indent="0">
              <a:buNone/>
              <a:defRPr sz="1800" b="1"/>
            </a:lvl5pPr>
            <a:lvl6pPr marL="2545156" indent="0">
              <a:buNone/>
              <a:defRPr sz="1800" b="1"/>
            </a:lvl6pPr>
            <a:lvl7pPr marL="3054171" indent="0">
              <a:buNone/>
              <a:defRPr sz="1800" b="1"/>
            </a:lvl7pPr>
            <a:lvl8pPr marL="3563204" indent="0">
              <a:buNone/>
              <a:defRPr sz="1800" b="1"/>
            </a:lvl8pPr>
            <a:lvl9pPr marL="407223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75"/>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78"/>
            <a:ext cx="4042410" cy="640797"/>
          </a:xfrm>
        </p:spPr>
        <p:txBody>
          <a:bodyPr anchor="b"/>
          <a:lstStyle>
            <a:lvl1pPr marL="0" indent="0">
              <a:buNone/>
              <a:defRPr sz="2700" b="1"/>
            </a:lvl1pPr>
            <a:lvl2pPr marL="509024" indent="0">
              <a:buNone/>
              <a:defRPr sz="2200" b="1"/>
            </a:lvl2pPr>
            <a:lvl3pPr marL="1018059" indent="0">
              <a:buNone/>
              <a:defRPr sz="2000" b="1"/>
            </a:lvl3pPr>
            <a:lvl4pPr marL="1527087" indent="0">
              <a:buNone/>
              <a:defRPr sz="1800" b="1"/>
            </a:lvl4pPr>
            <a:lvl5pPr marL="2036118" indent="0">
              <a:buNone/>
              <a:defRPr sz="1800" b="1"/>
            </a:lvl5pPr>
            <a:lvl6pPr marL="2545156" indent="0">
              <a:buNone/>
              <a:defRPr sz="1800" b="1"/>
            </a:lvl6pPr>
            <a:lvl7pPr marL="3054171" indent="0">
              <a:buNone/>
              <a:defRPr sz="1800" b="1"/>
            </a:lvl7pPr>
            <a:lvl8pPr marL="3563204" indent="0">
              <a:buNone/>
              <a:defRPr sz="1800" b="1"/>
            </a:lvl8pPr>
            <a:lvl9pPr marL="407223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75"/>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6722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4531" indent="0">
              <a:buNone/>
              <a:defRPr sz="2000" b="1"/>
            </a:lvl2pPr>
            <a:lvl3pPr marL="909049" indent="0">
              <a:buNone/>
              <a:defRPr sz="1800" b="1"/>
            </a:lvl3pPr>
            <a:lvl4pPr marL="1363576" indent="0">
              <a:buNone/>
              <a:defRPr sz="1600" b="1"/>
            </a:lvl4pPr>
            <a:lvl5pPr marL="1818093" indent="0">
              <a:buNone/>
              <a:defRPr sz="1600" b="1"/>
            </a:lvl5pPr>
            <a:lvl6pPr marL="2272602" indent="0">
              <a:buNone/>
              <a:defRPr sz="1600" b="1"/>
            </a:lvl6pPr>
            <a:lvl7pPr marL="2727157" indent="0">
              <a:buNone/>
              <a:defRPr sz="1600" b="1"/>
            </a:lvl7pPr>
            <a:lvl8pPr marL="3181670" indent="0">
              <a:buNone/>
              <a:defRPr sz="1600" b="1"/>
            </a:lvl8pPr>
            <a:lvl9pPr marL="363619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4531" indent="0">
              <a:buNone/>
              <a:defRPr sz="2000" b="1"/>
            </a:lvl2pPr>
            <a:lvl3pPr marL="909049" indent="0">
              <a:buNone/>
              <a:defRPr sz="1800" b="1"/>
            </a:lvl3pPr>
            <a:lvl4pPr marL="1363576" indent="0">
              <a:buNone/>
              <a:defRPr sz="1600" b="1"/>
            </a:lvl4pPr>
            <a:lvl5pPr marL="1818093" indent="0">
              <a:buNone/>
              <a:defRPr sz="1600" b="1"/>
            </a:lvl5pPr>
            <a:lvl6pPr marL="2272602" indent="0">
              <a:buNone/>
              <a:defRPr sz="1600" b="1"/>
            </a:lvl6pPr>
            <a:lvl7pPr marL="2727157" indent="0">
              <a:buNone/>
              <a:defRPr sz="1600" b="1"/>
            </a:lvl7pPr>
            <a:lvl8pPr marL="3181670" indent="0">
              <a:buNone/>
              <a:defRPr sz="1600" b="1"/>
            </a:lvl8pPr>
            <a:lvl9pPr marL="363619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61521-506E-460A-9AC1-981F236E8AC6}"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09860088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732835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58926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49"/>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9024" indent="0">
              <a:buNone/>
              <a:defRPr sz="1300"/>
            </a:lvl2pPr>
            <a:lvl3pPr marL="1018059" indent="0">
              <a:buNone/>
              <a:defRPr sz="1100"/>
            </a:lvl3pPr>
            <a:lvl4pPr marL="1527087" indent="0">
              <a:buNone/>
              <a:defRPr sz="1000"/>
            </a:lvl4pPr>
            <a:lvl5pPr marL="2036118" indent="0">
              <a:buNone/>
              <a:defRPr sz="1000"/>
            </a:lvl5pPr>
            <a:lvl6pPr marL="2545156" indent="0">
              <a:buNone/>
              <a:defRPr sz="1000"/>
            </a:lvl6pPr>
            <a:lvl7pPr marL="3054171" indent="0">
              <a:buNone/>
              <a:defRPr sz="1000"/>
            </a:lvl7pPr>
            <a:lvl8pPr marL="3563204" indent="0">
              <a:buNone/>
              <a:defRPr sz="1000"/>
            </a:lvl8pPr>
            <a:lvl9pPr marL="4072234"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5057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9024" indent="0">
              <a:buNone/>
              <a:defRPr sz="3100"/>
            </a:lvl2pPr>
            <a:lvl3pPr marL="1018059" indent="0">
              <a:buNone/>
              <a:defRPr sz="2700"/>
            </a:lvl3pPr>
            <a:lvl4pPr marL="1527087" indent="0">
              <a:buNone/>
              <a:defRPr sz="2200"/>
            </a:lvl4pPr>
            <a:lvl5pPr marL="2036118" indent="0">
              <a:buNone/>
              <a:defRPr sz="2200"/>
            </a:lvl5pPr>
            <a:lvl6pPr marL="2545156" indent="0">
              <a:buNone/>
              <a:defRPr sz="2200"/>
            </a:lvl6pPr>
            <a:lvl7pPr marL="3054171" indent="0">
              <a:buNone/>
              <a:defRPr sz="2200"/>
            </a:lvl7pPr>
            <a:lvl8pPr marL="3563204" indent="0">
              <a:buNone/>
              <a:defRPr sz="2200"/>
            </a:lvl8pPr>
            <a:lvl9pPr marL="4072234"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9024" indent="0">
              <a:buNone/>
              <a:defRPr sz="1300"/>
            </a:lvl2pPr>
            <a:lvl3pPr marL="1018059" indent="0">
              <a:buNone/>
              <a:defRPr sz="1100"/>
            </a:lvl3pPr>
            <a:lvl4pPr marL="1527087" indent="0">
              <a:buNone/>
              <a:defRPr sz="1000"/>
            </a:lvl4pPr>
            <a:lvl5pPr marL="2036118" indent="0">
              <a:buNone/>
              <a:defRPr sz="1000"/>
            </a:lvl5pPr>
            <a:lvl6pPr marL="2545156" indent="0">
              <a:buNone/>
              <a:defRPr sz="1000"/>
            </a:lvl6pPr>
            <a:lvl7pPr marL="3054171" indent="0">
              <a:buNone/>
              <a:defRPr sz="1000"/>
            </a:lvl7pPr>
            <a:lvl8pPr marL="3563204" indent="0">
              <a:buNone/>
              <a:defRPr sz="1000"/>
            </a:lvl8pPr>
            <a:lvl9pPr marL="4072234"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742122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670141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77144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47"/>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9242" indent="0" algn="ctr">
              <a:buNone/>
              <a:defRPr/>
            </a:lvl2pPr>
            <a:lvl3pPr marL="1018493" indent="0" algn="ctr">
              <a:buNone/>
              <a:defRPr/>
            </a:lvl3pPr>
            <a:lvl4pPr marL="1527739" indent="0" algn="ctr">
              <a:buNone/>
              <a:defRPr/>
            </a:lvl4pPr>
            <a:lvl5pPr marL="2036988" indent="0" algn="ctr">
              <a:buNone/>
              <a:defRPr/>
            </a:lvl5pPr>
            <a:lvl6pPr marL="2546244" indent="0" algn="ctr">
              <a:buNone/>
              <a:defRPr/>
            </a:lvl6pPr>
            <a:lvl7pPr marL="3055475" indent="0" algn="ctr">
              <a:buNone/>
              <a:defRPr/>
            </a:lvl7pPr>
            <a:lvl8pPr marL="3564726" indent="0" algn="ctr">
              <a:buNone/>
              <a:defRPr/>
            </a:lvl8pPr>
            <a:lvl9pPr marL="40739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320040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53291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9242" indent="0">
              <a:buNone/>
              <a:defRPr sz="2000"/>
            </a:lvl2pPr>
            <a:lvl3pPr marL="1018493" indent="0">
              <a:buNone/>
              <a:defRPr sz="1800"/>
            </a:lvl3pPr>
            <a:lvl4pPr marL="1527739" indent="0">
              <a:buNone/>
              <a:defRPr sz="1600"/>
            </a:lvl4pPr>
            <a:lvl5pPr marL="2036988" indent="0">
              <a:buNone/>
              <a:defRPr sz="1600"/>
            </a:lvl5pPr>
            <a:lvl6pPr marL="2546244" indent="0">
              <a:buNone/>
              <a:defRPr sz="1600"/>
            </a:lvl6pPr>
            <a:lvl7pPr marL="3055475" indent="0">
              <a:buNone/>
              <a:defRPr sz="1600"/>
            </a:lvl7pPr>
            <a:lvl8pPr marL="3564726" indent="0">
              <a:buNone/>
              <a:defRPr sz="1600"/>
            </a:lvl8pPr>
            <a:lvl9pPr marL="4073972"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273081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0431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61521-506E-460A-9AC1-981F236E8AC6}"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35488997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74"/>
            <a:ext cx="4040506" cy="640797"/>
          </a:xfrm>
        </p:spPr>
        <p:txBody>
          <a:bodyPr anchor="b"/>
          <a:lstStyle>
            <a:lvl1pPr marL="0" indent="0">
              <a:buNone/>
              <a:defRPr sz="2700" b="1"/>
            </a:lvl1pPr>
            <a:lvl2pPr marL="509242" indent="0">
              <a:buNone/>
              <a:defRPr sz="2200" b="1"/>
            </a:lvl2pPr>
            <a:lvl3pPr marL="1018493" indent="0">
              <a:buNone/>
              <a:defRPr sz="2000" b="1"/>
            </a:lvl3pPr>
            <a:lvl4pPr marL="1527739" indent="0">
              <a:buNone/>
              <a:defRPr sz="1800" b="1"/>
            </a:lvl4pPr>
            <a:lvl5pPr marL="2036988" indent="0">
              <a:buNone/>
              <a:defRPr sz="1800" b="1"/>
            </a:lvl5pPr>
            <a:lvl6pPr marL="2546244" indent="0">
              <a:buNone/>
              <a:defRPr sz="1800" b="1"/>
            </a:lvl6pPr>
            <a:lvl7pPr marL="3055475" indent="0">
              <a:buNone/>
              <a:defRPr sz="1800" b="1"/>
            </a:lvl7pPr>
            <a:lvl8pPr marL="3564726" indent="0">
              <a:buNone/>
              <a:defRPr sz="1800" b="1"/>
            </a:lvl8pPr>
            <a:lvl9pPr marL="407397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71"/>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74"/>
            <a:ext cx="4042410" cy="640797"/>
          </a:xfrm>
        </p:spPr>
        <p:txBody>
          <a:bodyPr anchor="b"/>
          <a:lstStyle>
            <a:lvl1pPr marL="0" indent="0">
              <a:buNone/>
              <a:defRPr sz="2700" b="1"/>
            </a:lvl1pPr>
            <a:lvl2pPr marL="509242" indent="0">
              <a:buNone/>
              <a:defRPr sz="2200" b="1"/>
            </a:lvl2pPr>
            <a:lvl3pPr marL="1018493" indent="0">
              <a:buNone/>
              <a:defRPr sz="2000" b="1"/>
            </a:lvl3pPr>
            <a:lvl4pPr marL="1527739" indent="0">
              <a:buNone/>
              <a:defRPr sz="1800" b="1"/>
            </a:lvl4pPr>
            <a:lvl5pPr marL="2036988" indent="0">
              <a:buNone/>
              <a:defRPr sz="1800" b="1"/>
            </a:lvl5pPr>
            <a:lvl6pPr marL="2546244" indent="0">
              <a:buNone/>
              <a:defRPr sz="1800" b="1"/>
            </a:lvl6pPr>
            <a:lvl7pPr marL="3055475" indent="0">
              <a:buNone/>
              <a:defRPr sz="1800" b="1"/>
            </a:lvl7pPr>
            <a:lvl8pPr marL="3564726" indent="0">
              <a:buNone/>
              <a:defRPr sz="1800" b="1"/>
            </a:lvl8pPr>
            <a:lvl9pPr marL="407397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71"/>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839598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520894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255797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45"/>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9242" indent="0">
              <a:buNone/>
              <a:defRPr sz="1300"/>
            </a:lvl2pPr>
            <a:lvl3pPr marL="1018493" indent="0">
              <a:buNone/>
              <a:defRPr sz="1100"/>
            </a:lvl3pPr>
            <a:lvl4pPr marL="1527739" indent="0">
              <a:buNone/>
              <a:defRPr sz="1000"/>
            </a:lvl4pPr>
            <a:lvl5pPr marL="2036988" indent="0">
              <a:buNone/>
              <a:defRPr sz="1000"/>
            </a:lvl5pPr>
            <a:lvl6pPr marL="2546244" indent="0">
              <a:buNone/>
              <a:defRPr sz="1000"/>
            </a:lvl6pPr>
            <a:lvl7pPr marL="3055475" indent="0">
              <a:buNone/>
              <a:defRPr sz="1000"/>
            </a:lvl7pPr>
            <a:lvl8pPr marL="3564726" indent="0">
              <a:buNone/>
              <a:defRPr sz="1000"/>
            </a:lvl8pPr>
            <a:lvl9pPr marL="407397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149170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9242" indent="0">
              <a:buNone/>
              <a:defRPr sz="3100"/>
            </a:lvl2pPr>
            <a:lvl3pPr marL="1018493" indent="0">
              <a:buNone/>
              <a:defRPr sz="2700"/>
            </a:lvl3pPr>
            <a:lvl4pPr marL="1527739" indent="0">
              <a:buNone/>
              <a:defRPr sz="2200"/>
            </a:lvl4pPr>
            <a:lvl5pPr marL="2036988" indent="0">
              <a:buNone/>
              <a:defRPr sz="2200"/>
            </a:lvl5pPr>
            <a:lvl6pPr marL="2546244" indent="0">
              <a:buNone/>
              <a:defRPr sz="2200"/>
            </a:lvl6pPr>
            <a:lvl7pPr marL="3055475" indent="0">
              <a:buNone/>
              <a:defRPr sz="2200"/>
            </a:lvl7pPr>
            <a:lvl8pPr marL="3564726" indent="0">
              <a:buNone/>
              <a:defRPr sz="2200"/>
            </a:lvl8pPr>
            <a:lvl9pPr marL="4073972"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9242" indent="0">
              <a:buNone/>
              <a:defRPr sz="1300"/>
            </a:lvl2pPr>
            <a:lvl3pPr marL="1018493" indent="0">
              <a:buNone/>
              <a:defRPr sz="1100"/>
            </a:lvl3pPr>
            <a:lvl4pPr marL="1527739" indent="0">
              <a:buNone/>
              <a:defRPr sz="1000"/>
            </a:lvl4pPr>
            <a:lvl5pPr marL="2036988" indent="0">
              <a:buNone/>
              <a:defRPr sz="1000"/>
            </a:lvl5pPr>
            <a:lvl6pPr marL="2546244" indent="0">
              <a:buNone/>
              <a:defRPr sz="1000"/>
            </a:lvl6pPr>
            <a:lvl7pPr marL="3055475" indent="0">
              <a:buNone/>
              <a:defRPr sz="1000"/>
            </a:lvl7pPr>
            <a:lvl8pPr marL="3564726" indent="0">
              <a:buNone/>
              <a:defRPr sz="1000"/>
            </a:lvl8pPr>
            <a:lvl9pPr marL="407397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10211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104097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108828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42"/>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9514" indent="0" algn="ctr">
              <a:buNone/>
              <a:defRPr/>
            </a:lvl2pPr>
            <a:lvl3pPr marL="1019036" indent="0" algn="ctr">
              <a:buNone/>
              <a:defRPr/>
            </a:lvl3pPr>
            <a:lvl4pPr marL="1528555" indent="0" algn="ctr">
              <a:buNone/>
              <a:defRPr/>
            </a:lvl4pPr>
            <a:lvl5pPr marL="2038074" indent="0" algn="ctr">
              <a:buNone/>
              <a:defRPr/>
            </a:lvl5pPr>
            <a:lvl6pPr marL="2547604" indent="0" algn="ctr">
              <a:buNone/>
              <a:defRPr/>
            </a:lvl6pPr>
            <a:lvl7pPr marL="3057106" indent="0" algn="ctr">
              <a:buNone/>
              <a:defRPr/>
            </a:lvl7pPr>
            <a:lvl8pPr marL="3566629" indent="0" algn="ctr">
              <a:buNone/>
              <a:defRPr/>
            </a:lvl8pPr>
            <a:lvl9pPr marL="407614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047064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198379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9514" indent="0">
              <a:buNone/>
              <a:defRPr sz="2000"/>
            </a:lvl2pPr>
            <a:lvl3pPr marL="1019036" indent="0">
              <a:buNone/>
              <a:defRPr sz="1800"/>
            </a:lvl3pPr>
            <a:lvl4pPr marL="1528555" indent="0">
              <a:buNone/>
              <a:defRPr sz="1600"/>
            </a:lvl4pPr>
            <a:lvl5pPr marL="2038074" indent="0">
              <a:buNone/>
              <a:defRPr sz="1600"/>
            </a:lvl5pPr>
            <a:lvl6pPr marL="2547604" indent="0">
              <a:buNone/>
              <a:defRPr sz="1600"/>
            </a:lvl6pPr>
            <a:lvl7pPr marL="3057106" indent="0">
              <a:buNone/>
              <a:defRPr sz="1600"/>
            </a:lvl7pPr>
            <a:lvl8pPr marL="3566629" indent="0">
              <a:buNone/>
              <a:defRPr sz="1600"/>
            </a:lvl8pPr>
            <a:lvl9pPr marL="4076147"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2355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61521-506E-460A-9AC1-981F236E8AC6}"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1214277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98745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69"/>
            <a:ext cx="4040506" cy="640797"/>
          </a:xfrm>
        </p:spPr>
        <p:txBody>
          <a:bodyPr anchor="b"/>
          <a:lstStyle>
            <a:lvl1pPr marL="0" indent="0">
              <a:buNone/>
              <a:defRPr sz="2700" b="1"/>
            </a:lvl1pPr>
            <a:lvl2pPr marL="509514" indent="0">
              <a:buNone/>
              <a:defRPr sz="2200" b="1"/>
            </a:lvl2pPr>
            <a:lvl3pPr marL="1019036" indent="0">
              <a:buNone/>
              <a:defRPr sz="2000" b="1"/>
            </a:lvl3pPr>
            <a:lvl4pPr marL="1528555" indent="0">
              <a:buNone/>
              <a:defRPr sz="1800" b="1"/>
            </a:lvl4pPr>
            <a:lvl5pPr marL="2038074" indent="0">
              <a:buNone/>
              <a:defRPr sz="1800" b="1"/>
            </a:lvl5pPr>
            <a:lvl6pPr marL="2547604" indent="0">
              <a:buNone/>
              <a:defRPr sz="1800" b="1"/>
            </a:lvl6pPr>
            <a:lvl7pPr marL="3057106" indent="0">
              <a:buNone/>
              <a:defRPr sz="1800" b="1"/>
            </a:lvl7pPr>
            <a:lvl8pPr marL="3566629" indent="0">
              <a:buNone/>
              <a:defRPr sz="1800" b="1"/>
            </a:lvl8pPr>
            <a:lvl9pPr marL="407614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66"/>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69"/>
            <a:ext cx="4042410" cy="640797"/>
          </a:xfrm>
        </p:spPr>
        <p:txBody>
          <a:bodyPr anchor="b"/>
          <a:lstStyle>
            <a:lvl1pPr marL="0" indent="0">
              <a:buNone/>
              <a:defRPr sz="2700" b="1"/>
            </a:lvl1pPr>
            <a:lvl2pPr marL="509514" indent="0">
              <a:buNone/>
              <a:defRPr sz="2200" b="1"/>
            </a:lvl2pPr>
            <a:lvl3pPr marL="1019036" indent="0">
              <a:buNone/>
              <a:defRPr sz="2000" b="1"/>
            </a:lvl3pPr>
            <a:lvl4pPr marL="1528555" indent="0">
              <a:buNone/>
              <a:defRPr sz="1800" b="1"/>
            </a:lvl4pPr>
            <a:lvl5pPr marL="2038074" indent="0">
              <a:buNone/>
              <a:defRPr sz="1800" b="1"/>
            </a:lvl5pPr>
            <a:lvl6pPr marL="2547604" indent="0">
              <a:buNone/>
              <a:defRPr sz="1800" b="1"/>
            </a:lvl6pPr>
            <a:lvl7pPr marL="3057106" indent="0">
              <a:buNone/>
              <a:defRPr sz="1800" b="1"/>
            </a:lvl7pPr>
            <a:lvl8pPr marL="3566629" indent="0">
              <a:buNone/>
              <a:defRPr sz="1800" b="1"/>
            </a:lvl8pPr>
            <a:lvl9pPr marL="407614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66"/>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799904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597045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671927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40"/>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9514" indent="0">
              <a:buNone/>
              <a:defRPr sz="1300"/>
            </a:lvl2pPr>
            <a:lvl3pPr marL="1019036" indent="0">
              <a:buNone/>
              <a:defRPr sz="1100"/>
            </a:lvl3pPr>
            <a:lvl4pPr marL="1528555" indent="0">
              <a:buNone/>
              <a:defRPr sz="1000"/>
            </a:lvl4pPr>
            <a:lvl5pPr marL="2038074" indent="0">
              <a:buNone/>
              <a:defRPr sz="1000"/>
            </a:lvl5pPr>
            <a:lvl6pPr marL="2547604" indent="0">
              <a:buNone/>
              <a:defRPr sz="1000"/>
            </a:lvl6pPr>
            <a:lvl7pPr marL="3057106" indent="0">
              <a:buNone/>
              <a:defRPr sz="1000"/>
            </a:lvl7pPr>
            <a:lvl8pPr marL="3566629" indent="0">
              <a:buNone/>
              <a:defRPr sz="1000"/>
            </a:lvl8pPr>
            <a:lvl9pPr marL="4076147"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788101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9514" indent="0">
              <a:buNone/>
              <a:defRPr sz="3100"/>
            </a:lvl2pPr>
            <a:lvl3pPr marL="1019036" indent="0">
              <a:buNone/>
              <a:defRPr sz="2700"/>
            </a:lvl3pPr>
            <a:lvl4pPr marL="1528555" indent="0">
              <a:buNone/>
              <a:defRPr sz="2200"/>
            </a:lvl4pPr>
            <a:lvl5pPr marL="2038074" indent="0">
              <a:buNone/>
              <a:defRPr sz="2200"/>
            </a:lvl5pPr>
            <a:lvl6pPr marL="2547604" indent="0">
              <a:buNone/>
              <a:defRPr sz="2200"/>
            </a:lvl6pPr>
            <a:lvl7pPr marL="3057106" indent="0">
              <a:buNone/>
              <a:defRPr sz="2200"/>
            </a:lvl7pPr>
            <a:lvl8pPr marL="3566629" indent="0">
              <a:buNone/>
              <a:defRPr sz="2200"/>
            </a:lvl8pPr>
            <a:lvl9pPr marL="4076147"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9514" indent="0">
              <a:buNone/>
              <a:defRPr sz="1300"/>
            </a:lvl2pPr>
            <a:lvl3pPr marL="1019036" indent="0">
              <a:buNone/>
              <a:defRPr sz="1100"/>
            </a:lvl3pPr>
            <a:lvl4pPr marL="1528555" indent="0">
              <a:buNone/>
              <a:defRPr sz="1000"/>
            </a:lvl4pPr>
            <a:lvl5pPr marL="2038074" indent="0">
              <a:buNone/>
              <a:defRPr sz="1000"/>
            </a:lvl5pPr>
            <a:lvl6pPr marL="2547604" indent="0">
              <a:buNone/>
              <a:defRPr sz="1000"/>
            </a:lvl6pPr>
            <a:lvl7pPr marL="3057106" indent="0">
              <a:buNone/>
              <a:defRPr sz="1000"/>
            </a:lvl7pPr>
            <a:lvl8pPr marL="3566629" indent="0">
              <a:buNone/>
              <a:defRPr sz="1000"/>
            </a:lvl8pPr>
            <a:lvl9pPr marL="4076147"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391844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37068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945165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36"/>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09841" indent="0" algn="ctr">
              <a:buNone/>
              <a:defRPr/>
            </a:lvl2pPr>
            <a:lvl3pPr marL="1019689" indent="0" algn="ctr">
              <a:buNone/>
              <a:defRPr/>
            </a:lvl3pPr>
            <a:lvl4pPr marL="1529533" indent="0" algn="ctr">
              <a:buNone/>
              <a:defRPr/>
            </a:lvl4pPr>
            <a:lvl5pPr marL="2039379" indent="0" algn="ctr">
              <a:buNone/>
              <a:defRPr/>
            </a:lvl5pPr>
            <a:lvl6pPr marL="2549235" indent="0" algn="ctr">
              <a:buNone/>
              <a:defRPr/>
            </a:lvl6pPr>
            <a:lvl7pPr marL="3059065" indent="0" algn="ctr">
              <a:buNone/>
              <a:defRPr/>
            </a:lvl7pPr>
            <a:lvl8pPr marL="3568912" indent="0" algn="ctr">
              <a:buNone/>
              <a:defRPr/>
            </a:lvl8pPr>
            <a:lvl9pPr marL="407875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1341763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930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57"/>
            <a:ext cx="3008314" cy="4691063"/>
          </a:xfrm>
        </p:spPr>
        <p:txBody>
          <a:bodyPr/>
          <a:lstStyle>
            <a:lvl1pPr marL="0" indent="0">
              <a:buNone/>
              <a:defRPr sz="1500"/>
            </a:lvl1pPr>
            <a:lvl2pPr marL="454531" indent="0">
              <a:buNone/>
              <a:defRPr sz="1200"/>
            </a:lvl2pPr>
            <a:lvl3pPr marL="909049" indent="0">
              <a:buNone/>
              <a:defRPr sz="1000"/>
            </a:lvl3pPr>
            <a:lvl4pPr marL="1363576" indent="0">
              <a:buNone/>
              <a:defRPr sz="900"/>
            </a:lvl4pPr>
            <a:lvl5pPr marL="1818093" indent="0">
              <a:buNone/>
              <a:defRPr sz="900"/>
            </a:lvl5pPr>
            <a:lvl6pPr marL="2272602" indent="0">
              <a:buNone/>
              <a:defRPr sz="900"/>
            </a:lvl6pPr>
            <a:lvl7pPr marL="2727157" indent="0">
              <a:buNone/>
              <a:defRPr sz="900"/>
            </a:lvl7pPr>
            <a:lvl8pPr marL="3181670" indent="0">
              <a:buNone/>
              <a:defRPr sz="900"/>
            </a:lvl8pPr>
            <a:lvl9pPr marL="363619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61521-506E-460A-9AC1-981F236E8AC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5860916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09841" indent="0">
              <a:buNone/>
              <a:defRPr sz="2000"/>
            </a:lvl2pPr>
            <a:lvl3pPr marL="1019689" indent="0">
              <a:buNone/>
              <a:defRPr sz="1800"/>
            </a:lvl3pPr>
            <a:lvl4pPr marL="1529533" indent="0">
              <a:buNone/>
              <a:defRPr sz="1600"/>
            </a:lvl4pPr>
            <a:lvl5pPr marL="2039379" indent="0">
              <a:buNone/>
              <a:defRPr sz="1600"/>
            </a:lvl5pPr>
            <a:lvl6pPr marL="2549235" indent="0">
              <a:buNone/>
              <a:defRPr sz="1600"/>
            </a:lvl6pPr>
            <a:lvl7pPr marL="3059065" indent="0">
              <a:buNone/>
              <a:defRPr sz="1600"/>
            </a:lvl7pPr>
            <a:lvl8pPr marL="3568912" indent="0">
              <a:buNone/>
              <a:defRPr sz="1600"/>
            </a:lvl8pPr>
            <a:lvl9pPr marL="4078757"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2650681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877562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63"/>
            <a:ext cx="4040506" cy="640797"/>
          </a:xfrm>
        </p:spPr>
        <p:txBody>
          <a:bodyPr anchor="b"/>
          <a:lstStyle>
            <a:lvl1pPr marL="0" indent="0">
              <a:buNone/>
              <a:defRPr sz="2700" b="1"/>
            </a:lvl1pPr>
            <a:lvl2pPr marL="509841" indent="0">
              <a:buNone/>
              <a:defRPr sz="2200" b="1"/>
            </a:lvl2pPr>
            <a:lvl3pPr marL="1019689" indent="0">
              <a:buNone/>
              <a:defRPr sz="2000" b="1"/>
            </a:lvl3pPr>
            <a:lvl4pPr marL="1529533" indent="0">
              <a:buNone/>
              <a:defRPr sz="1800" b="1"/>
            </a:lvl4pPr>
            <a:lvl5pPr marL="2039379" indent="0">
              <a:buNone/>
              <a:defRPr sz="1800" b="1"/>
            </a:lvl5pPr>
            <a:lvl6pPr marL="2549235" indent="0">
              <a:buNone/>
              <a:defRPr sz="1800" b="1"/>
            </a:lvl6pPr>
            <a:lvl7pPr marL="3059065" indent="0">
              <a:buNone/>
              <a:defRPr sz="1800" b="1"/>
            </a:lvl7pPr>
            <a:lvl8pPr marL="3568912" indent="0">
              <a:buNone/>
              <a:defRPr sz="1800" b="1"/>
            </a:lvl8pPr>
            <a:lvl9pPr marL="407875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60"/>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63"/>
            <a:ext cx="4042410" cy="640797"/>
          </a:xfrm>
        </p:spPr>
        <p:txBody>
          <a:bodyPr anchor="b"/>
          <a:lstStyle>
            <a:lvl1pPr marL="0" indent="0">
              <a:buNone/>
              <a:defRPr sz="2700" b="1"/>
            </a:lvl1pPr>
            <a:lvl2pPr marL="509841" indent="0">
              <a:buNone/>
              <a:defRPr sz="2200" b="1"/>
            </a:lvl2pPr>
            <a:lvl3pPr marL="1019689" indent="0">
              <a:buNone/>
              <a:defRPr sz="2000" b="1"/>
            </a:lvl3pPr>
            <a:lvl4pPr marL="1529533" indent="0">
              <a:buNone/>
              <a:defRPr sz="1800" b="1"/>
            </a:lvl4pPr>
            <a:lvl5pPr marL="2039379" indent="0">
              <a:buNone/>
              <a:defRPr sz="1800" b="1"/>
            </a:lvl5pPr>
            <a:lvl6pPr marL="2549235" indent="0">
              <a:buNone/>
              <a:defRPr sz="1800" b="1"/>
            </a:lvl6pPr>
            <a:lvl7pPr marL="3059065" indent="0">
              <a:buNone/>
              <a:defRPr sz="1800" b="1"/>
            </a:lvl7pPr>
            <a:lvl8pPr marL="3568912" indent="0">
              <a:buNone/>
              <a:defRPr sz="1800" b="1"/>
            </a:lvl8pPr>
            <a:lvl9pPr marL="407875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60"/>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68460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724863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1920332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34"/>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09841" indent="0">
              <a:buNone/>
              <a:defRPr sz="1300"/>
            </a:lvl2pPr>
            <a:lvl3pPr marL="1019689" indent="0">
              <a:buNone/>
              <a:defRPr sz="1100"/>
            </a:lvl3pPr>
            <a:lvl4pPr marL="1529533" indent="0">
              <a:buNone/>
              <a:defRPr sz="1000"/>
            </a:lvl4pPr>
            <a:lvl5pPr marL="2039379" indent="0">
              <a:buNone/>
              <a:defRPr sz="1000"/>
            </a:lvl5pPr>
            <a:lvl6pPr marL="2549235" indent="0">
              <a:buNone/>
              <a:defRPr sz="1000"/>
            </a:lvl6pPr>
            <a:lvl7pPr marL="3059065" indent="0">
              <a:buNone/>
              <a:defRPr sz="1000"/>
            </a:lvl7pPr>
            <a:lvl8pPr marL="3568912" indent="0">
              <a:buNone/>
              <a:defRPr sz="1000"/>
            </a:lvl8pPr>
            <a:lvl9pPr marL="4078757"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039835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09841" indent="0">
              <a:buNone/>
              <a:defRPr sz="3100"/>
            </a:lvl2pPr>
            <a:lvl3pPr marL="1019689" indent="0">
              <a:buNone/>
              <a:defRPr sz="2700"/>
            </a:lvl3pPr>
            <a:lvl4pPr marL="1529533" indent="0">
              <a:buNone/>
              <a:defRPr sz="2200"/>
            </a:lvl4pPr>
            <a:lvl5pPr marL="2039379" indent="0">
              <a:buNone/>
              <a:defRPr sz="2200"/>
            </a:lvl5pPr>
            <a:lvl6pPr marL="2549235" indent="0">
              <a:buNone/>
              <a:defRPr sz="2200"/>
            </a:lvl6pPr>
            <a:lvl7pPr marL="3059065" indent="0">
              <a:buNone/>
              <a:defRPr sz="2200"/>
            </a:lvl7pPr>
            <a:lvl8pPr marL="3568912" indent="0">
              <a:buNone/>
              <a:defRPr sz="2200"/>
            </a:lvl8pPr>
            <a:lvl9pPr marL="4078757"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09841" indent="0">
              <a:buNone/>
              <a:defRPr sz="1300"/>
            </a:lvl2pPr>
            <a:lvl3pPr marL="1019689" indent="0">
              <a:buNone/>
              <a:defRPr sz="1100"/>
            </a:lvl3pPr>
            <a:lvl4pPr marL="1529533" indent="0">
              <a:buNone/>
              <a:defRPr sz="1000"/>
            </a:lvl4pPr>
            <a:lvl5pPr marL="2039379" indent="0">
              <a:buNone/>
              <a:defRPr sz="1000"/>
            </a:lvl5pPr>
            <a:lvl6pPr marL="2549235" indent="0">
              <a:buNone/>
              <a:defRPr sz="1000"/>
            </a:lvl6pPr>
            <a:lvl7pPr marL="3059065" indent="0">
              <a:buNone/>
              <a:defRPr sz="1000"/>
            </a:lvl7pPr>
            <a:lvl8pPr marL="3568912" indent="0">
              <a:buNone/>
              <a:defRPr sz="1000"/>
            </a:lvl8pPr>
            <a:lvl9pPr marL="4078757"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507198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969972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3947375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29"/>
            <a:ext cx="7772400" cy="14691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548"/>
            <a:ext cx="6400800" cy="1752817"/>
          </a:xfrm>
        </p:spPr>
        <p:txBody>
          <a:bodyPr/>
          <a:lstStyle>
            <a:lvl1pPr marL="0" indent="0" algn="ctr">
              <a:buNone/>
              <a:defRPr/>
            </a:lvl1pPr>
            <a:lvl2pPr marL="510224" indent="0" algn="ctr">
              <a:buNone/>
              <a:defRPr/>
            </a:lvl2pPr>
            <a:lvl3pPr marL="1020450" indent="0" algn="ctr">
              <a:buNone/>
              <a:defRPr/>
            </a:lvl3pPr>
            <a:lvl4pPr marL="1530676" indent="0" algn="ctr">
              <a:buNone/>
              <a:defRPr/>
            </a:lvl4pPr>
            <a:lvl5pPr marL="2040903" indent="0" algn="ctr">
              <a:buNone/>
              <a:defRPr/>
            </a:lvl5pPr>
            <a:lvl6pPr marL="2551139" indent="0" algn="ctr">
              <a:buNone/>
              <a:defRPr/>
            </a:lvl6pPr>
            <a:lvl7pPr marL="3061351" indent="0" algn="ctr">
              <a:buNone/>
              <a:defRPr/>
            </a:lvl7pPr>
            <a:lvl8pPr marL="3571579" indent="0" algn="ctr">
              <a:buNone/>
              <a:defRPr/>
            </a:lvl8pPr>
            <a:lvl9pPr marL="4081805"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FC641-8FDB-43FA-BC63-4C59535FDC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4387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7"/>
            <a:ext cx="5486400" cy="4114800"/>
          </a:xfrm>
        </p:spPr>
        <p:txBody>
          <a:bodyPr/>
          <a:lstStyle>
            <a:lvl1pPr marL="0" indent="0">
              <a:buNone/>
              <a:defRPr sz="3200"/>
            </a:lvl1pPr>
            <a:lvl2pPr marL="454531" indent="0">
              <a:buNone/>
              <a:defRPr sz="2800"/>
            </a:lvl2pPr>
            <a:lvl3pPr marL="909049" indent="0">
              <a:buNone/>
              <a:defRPr sz="2400"/>
            </a:lvl3pPr>
            <a:lvl4pPr marL="1363576" indent="0">
              <a:buNone/>
              <a:defRPr sz="2000"/>
            </a:lvl4pPr>
            <a:lvl5pPr marL="1818093" indent="0">
              <a:buNone/>
              <a:defRPr sz="2000"/>
            </a:lvl5pPr>
            <a:lvl6pPr marL="2272602" indent="0">
              <a:buNone/>
              <a:defRPr sz="2000"/>
            </a:lvl6pPr>
            <a:lvl7pPr marL="2727157" indent="0">
              <a:buNone/>
              <a:defRPr sz="2000"/>
            </a:lvl7pPr>
            <a:lvl8pPr marL="3181670" indent="0">
              <a:buNone/>
              <a:defRPr sz="2000"/>
            </a:lvl8pPr>
            <a:lvl9pPr marL="3636192" indent="0">
              <a:buNone/>
              <a:defRPr sz="2000"/>
            </a:lvl9pPr>
          </a:lstStyle>
          <a:p>
            <a:endParaRPr lang="en-US"/>
          </a:p>
        </p:txBody>
      </p:sp>
      <p:sp>
        <p:nvSpPr>
          <p:cNvPr id="4" name="Text Placeholder 3"/>
          <p:cNvSpPr>
            <a:spLocks noGrp="1"/>
          </p:cNvSpPr>
          <p:nvPr>
            <p:ph type="body" sz="half" idx="2"/>
          </p:nvPr>
        </p:nvSpPr>
        <p:spPr>
          <a:xfrm>
            <a:off x="1792288" y="5367346"/>
            <a:ext cx="5486400" cy="804862"/>
          </a:xfrm>
        </p:spPr>
        <p:txBody>
          <a:bodyPr/>
          <a:lstStyle>
            <a:lvl1pPr marL="0" indent="0">
              <a:buNone/>
              <a:defRPr sz="1500"/>
            </a:lvl1pPr>
            <a:lvl2pPr marL="454531" indent="0">
              <a:buNone/>
              <a:defRPr sz="1200"/>
            </a:lvl2pPr>
            <a:lvl3pPr marL="909049" indent="0">
              <a:buNone/>
              <a:defRPr sz="1000"/>
            </a:lvl3pPr>
            <a:lvl4pPr marL="1363576" indent="0">
              <a:buNone/>
              <a:defRPr sz="900"/>
            </a:lvl4pPr>
            <a:lvl5pPr marL="1818093" indent="0">
              <a:buNone/>
              <a:defRPr sz="900"/>
            </a:lvl5pPr>
            <a:lvl6pPr marL="2272602" indent="0">
              <a:buNone/>
              <a:defRPr sz="900"/>
            </a:lvl6pPr>
            <a:lvl7pPr marL="2727157" indent="0">
              <a:buNone/>
              <a:defRPr sz="900"/>
            </a:lvl7pPr>
            <a:lvl8pPr marL="3181670" indent="0">
              <a:buNone/>
              <a:defRPr sz="900"/>
            </a:lvl8pPr>
            <a:lvl9pPr marL="363619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61521-506E-460A-9AC1-981F236E8AC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B57FF-88A8-448E-BE98-3208CD93B428}" type="slidenum">
              <a:rPr lang="en-US" smtClean="0"/>
              <a:t>‹#›</a:t>
            </a:fld>
            <a:endParaRPr lang="en-US"/>
          </a:p>
        </p:txBody>
      </p:sp>
    </p:spTree>
    <p:extLst>
      <p:ext uri="{BB962C8B-B14F-4D97-AF65-F5344CB8AC3E}">
        <p14:creationId xmlns:p14="http://schemas.microsoft.com/office/powerpoint/2010/main" val="18285969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986729-5687-4F86-AD74-CCDA1FCAE3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48981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996" y="4407317"/>
            <a:ext cx="7772400" cy="136149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1996" y="2907231"/>
            <a:ext cx="7772400" cy="1500086"/>
          </a:xfrm>
        </p:spPr>
        <p:txBody>
          <a:bodyPr anchor="b"/>
          <a:lstStyle>
            <a:lvl1pPr marL="0" indent="0">
              <a:buNone/>
              <a:defRPr sz="2200"/>
            </a:lvl1pPr>
            <a:lvl2pPr marL="510224" indent="0">
              <a:buNone/>
              <a:defRPr sz="2000"/>
            </a:lvl2pPr>
            <a:lvl3pPr marL="1020450" indent="0">
              <a:buNone/>
              <a:defRPr sz="1800"/>
            </a:lvl3pPr>
            <a:lvl4pPr marL="1530676" indent="0">
              <a:buNone/>
              <a:defRPr sz="1600"/>
            </a:lvl4pPr>
            <a:lvl5pPr marL="2040903" indent="0">
              <a:buNone/>
              <a:defRPr sz="1600"/>
            </a:lvl5pPr>
            <a:lvl6pPr marL="2551139" indent="0">
              <a:buNone/>
              <a:defRPr sz="1600"/>
            </a:lvl6pPr>
            <a:lvl7pPr marL="3061351" indent="0">
              <a:buNone/>
              <a:defRPr sz="1600"/>
            </a:lvl7pPr>
            <a:lvl8pPr marL="3571579" indent="0">
              <a:buNone/>
              <a:defRPr sz="1600"/>
            </a:lvl8pPr>
            <a:lvl9pPr marL="4081805"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EA4FE4-85A4-489C-B301-DBDAC06459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096605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440" y="1599548"/>
            <a:ext cx="4023360" cy="45263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86175-AF1E-4D9D-958A-3F7A6FDD93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5847944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355"/>
            <a:ext cx="4040506" cy="640797"/>
          </a:xfrm>
        </p:spPr>
        <p:txBody>
          <a:bodyPr anchor="b"/>
          <a:lstStyle>
            <a:lvl1pPr marL="0" indent="0">
              <a:buNone/>
              <a:defRPr sz="2700" b="1"/>
            </a:lvl1pPr>
            <a:lvl2pPr marL="510224" indent="0">
              <a:buNone/>
              <a:defRPr sz="2200" b="1"/>
            </a:lvl2pPr>
            <a:lvl3pPr marL="1020450" indent="0">
              <a:buNone/>
              <a:defRPr sz="2000" b="1"/>
            </a:lvl3pPr>
            <a:lvl4pPr marL="1530676" indent="0">
              <a:buNone/>
              <a:defRPr sz="1800" b="1"/>
            </a:lvl4pPr>
            <a:lvl5pPr marL="2040903" indent="0">
              <a:buNone/>
              <a:defRPr sz="1800" b="1"/>
            </a:lvl5pPr>
            <a:lvl6pPr marL="2551139" indent="0">
              <a:buNone/>
              <a:defRPr sz="1800" b="1"/>
            </a:lvl6pPr>
            <a:lvl7pPr marL="3061351" indent="0">
              <a:buNone/>
              <a:defRPr sz="1800" b="1"/>
            </a:lvl7pPr>
            <a:lvl8pPr marL="3571579" indent="0">
              <a:buNone/>
              <a:defRPr sz="1800" b="1"/>
            </a:lvl8pPr>
            <a:lvl9pPr marL="40818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5153"/>
            <a:ext cx="4040506"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94" y="1534355"/>
            <a:ext cx="4042410" cy="640797"/>
          </a:xfrm>
        </p:spPr>
        <p:txBody>
          <a:bodyPr anchor="b"/>
          <a:lstStyle>
            <a:lvl1pPr marL="0" indent="0">
              <a:buNone/>
              <a:defRPr sz="2700" b="1"/>
            </a:lvl1pPr>
            <a:lvl2pPr marL="510224" indent="0">
              <a:buNone/>
              <a:defRPr sz="2200" b="1"/>
            </a:lvl2pPr>
            <a:lvl3pPr marL="1020450" indent="0">
              <a:buNone/>
              <a:defRPr sz="2000" b="1"/>
            </a:lvl3pPr>
            <a:lvl4pPr marL="1530676" indent="0">
              <a:buNone/>
              <a:defRPr sz="1800" b="1"/>
            </a:lvl4pPr>
            <a:lvl5pPr marL="2040903" indent="0">
              <a:buNone/>
              <a:defRPr sz="1800" b="1"/>
            </a:lvl5pPr>
            <a:lvl6pPr marL="2551139" indent="0">
              <a:buNone/>
              <a:defRPr sz="1800" b="1"/>
            </a:lvl6pPr>
            <a:lvl7pPr marL="3061351" indent="0">
              <a:buNone/>
              <a:defRPr sz="1800" b="1"/>
            </a:lvl7pPr>
            <a:lvl8pPr marL="3571579" indent="0">
              <a:buNone/>
              <a:defRPr sz="1800" b="1"/>
            </a:lvl8pPr>
            <a:lvl9pPr marL="40818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94" y="2175153"/>
            <a:ext cx="4042410" cy="3950769"/>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01E9A0F-5A95-4B7C-8006-0C8ED137BB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6112158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7E55E5-BE55-4D97-9C64-FD1B8FB2F8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570318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66CB8-FE77-45AE-8DC4-B75FA57AB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4897240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99"/>
            <a:ext cx="3007996" cy="116256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686" y="272327"/>
            <a:ext cx="5111114" cy="585359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883"/>
            <a:ext cx="3007996" cy="4691029"/>
          </a:xfrm>
        </p:spPr>
        <p:txBody>
          <a:bodyPr/>
          <a:lstStyle>
            <a:lvl1pPr marL="0" indent="0">
              <a:buNone/>
              <a:defRPr sz="1600"/>
            </a:lvl1pPr>
            <a:lvl2pPr marL="510224" indent="0">
              <a:buNone/>
              <a:defRPr sz="1300"/>
            </a:lvl2pPr>
            <a:lvl3pPr marL="1020450" indent="0">
              <a:buNone/>
              <a:defRPr sz="1100"/>
            </a:lvl3pPr>
            <a:lvl4pPr marL="1530676" indent="0">
              <a:buNone/>
              <a:defRPr sz="1000"/>
            </a:lvl4pPr>
            <a:lvl5pPr marL="2040903" indent="0">
              <a:buNone/>
              <a:defRPr sz="1000"/>
            </a:lvl5pPr>
            <a:lvl6pPr marL="2551139" indent="0">
              <a:buNone/>
              <a:defRPr sz="1000"/>
            </a:lvl6pPr>
            <a:lvl7pPr marL="3061351" indent="0">
              <a:buNone/>
              <a:defRPr sz="1000"/>
            </a:lvl7pPr>
            <a:lvl8pPr marL="3571579" indent="0">
              <a:buNone/>
              <a:defRPr sz="1000"/>
            </a:lvl8pPr>
            <a:lvl9pPr marL="4081805"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AA0EC9-EFBD-4929-984C-09BDE2E451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639334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06" y="4800274"/>
            <a:ext cx="5486400" cy="5674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606" y="613079"/>
            <a:ext cx="5486400" cy="4113822"/>
          </a:xfrm>
        </p:spPr>
        <p:txBody>
          <a:bodyPr/>
          <a:lstStyle>
            <a:lvl1pPr marL="0" indent="0">
              <a:buNone/>
              <a:defRPr sz="3600"/>
            </a:lvl1pPr>
            <a:lvl2pPr marL="510224" indent="0">
              <a:buNone/>
              <a:defRPr sz="3100"/>
            </a:lvl2pPr>
            <a:lvl3pPr marL="1020450" indent="0">
              <a:buNone/>
              <a:defRPr sz="2700"/>
            </a:lvl3pPr>
            <a:lvl4pPr marL="1530676" indent="0">
              <a:buNone/>
              <a:defRPr sz="2200"/>
            </a:lvl4pPr>
            <a:lvl5pPr marL="2040903" indent="0">
              <a:buNone/>
              <a:defRPr sz="2200"/>
            </a:lvl5pPr>
            <a:lvl6pPr marL="2551139" indent="0">
              <a:buNone/>
              <a:defRPr sz="2200"/>
            </a:lvl6pPr>
            <a:lvl7pPr marL="3061351" indent="0">
              <a:buNone/>
              <a:defRPr sz="2200"/>
            </a:lvl7pPr>
            <a:lvl8pPr marL="3571579" indent="0">
              <a:buNone/>
              <a:defRPr sz="2200"/>
            </a:lvl8pPr>
            <a:lvl9pPr marL="4081805" indent="0">
              <a:buNone/>
              <a:defRPr sz="2200"/>
            </a:lvl9pPr>
          </a:lstStyle>
          <a:p>
            <a:pPr lvl="0"/>
            <a:endParaRPr lang="en-US" noProof="0" smtClean="0"/>
          </a:p>
        </p:txBody>
      </p:sp>
      <p:sp>
        <p:nvSpPr>
          <p:cNvPr id="4" name="Text Placeholder 3"/>
          <p:cNvSpPr>
            <a:spLocks noGrp="1"/>
          </p:cNvSpPr>
          <p:nvPr>
            <p:ph type="body" sz="half" idx="2"/>
          </p:nvPr>
        </p:nvSpPr>
        <p:spPr>
          <a:xfrm>
            <a:off x="1792606" y="5367697"/>
            <a:ext cx="5486400" cy="803851"/>
          </a:xfrm>
        </p:spPr>
        <p:txBody>
          <a:bodyPr/>
          <a:lstStyle>
            <a:lvl1pPr marL="0" indent="0">
              <a:buNone/>
              <a:defRPr sz="1600"/>
            </a:lvl1pPr>
            <a:lvl2pPr marL="510224" indent="0">
              <a:buNone/>
              <a:defRPr sz="1300"/>
            </a:lvl2pPr>
            <a:lvl3pPr marL="1020450" indent="0">
              <a:buNone/>
              <a:defRPr sz="1100"/>
            </a:lvl3pPr>
            <a:lvl4pPr marL="1530676" indent="0">
              <a:buNone/>
              <a:defRPr sz="1000"/>
            </a:lvl4pPr>
            <a:lvl5pPr marL="2040903" indent="0">
              <a:buNone/>
              <a:defRPr sz="1000"/>
            </a:lvl5pPr>
            <a:lvl6pPr marL="2551139" indent="0">
              <a:buNone/>
              <a:defRPr sz="1000"/>
            </a:lvl6pPr>
            <a:lvl7pPr marL="3061351" indent="0">
              <a:buNone/>
              <a:defRPr sz="1000"/>
            </a:lvl7pPr>
            <a:lvl8pPr marL="3571579" indent="0">
              <a:buNone/>
              <a:defRPr sz="1000"/>
            </a:lvl8pPr>
            <a:lvl9pPr marL="4081805"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BC748C-9712-416D-B4EC-8698AF93C7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20539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B2B420-EFA4-46B9-A3A5-D321DDB208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9047179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944"/>
            <a:ext cx="2057400" cy="58519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944"/>
            <a:ext cx="5989320" cy="5851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F3C2F8-312B-4B8E-AD27-325A58AE88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434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1"/>
          </a:xfrm>
          <a:prstGeom prst="rect">
            <a:avLst/>
          </a:prstGeom>
        </p:spPr>
        <p:txBody>
          <a:bodyPr vert="horz" lIns="90924" tIns="45460" rIns="90924" bIns="4546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16"/>
            <a:ext cx="8229600" cy="4525963"/>
          </a:xfrm>
          <a:prstGeom prst="rect">
            <a:avLst/>
          </a:prstGeom>
        </p:spPr>
        <p:txBody>
          <a:bodyPr vert="horz" lIns="90924" tIns="45460" rIns="90924" bIns="454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0924" tIns="45460" rIns="90924" bIns="45460" rtlCol="0" anchor="ctr"/>
          <a:lstStyle>
            <a:lvl1pPr algn="l">
              <a:defRPr sz="1200">
                <a:solidFill>
                  <a:schemeClr val="tx1">
                    <a:tint val="75000"/>
                  </a:schemeClr>
                </a:solidFill>
              </a:defRPr>
            </a:lvl1pPr>
          </a:lstStyle>
          <a:p>
            <a:fld id="{E0661521-506E-460A-9AC1-981F236E8AC6}"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0924" tIns="45460" rIns="90924" bIns="4546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0924" tIns="45460" rIns="90924" bIns="45460" rtlCol="0" anchor="ctr"/>
          <a:lstStyle>
            <a:lvl1pPr algn="r">
              <a:defRPr sz="1200">
                <a:solidFill>
                  <a:schemeClr val="tx1">
                    <a:tint val="75000"/>
                  </a:schemeClr>
                </a:solidFill>
              </a:defRPr>
            </a:lvl1pPr>
          </a:lstStyle>
          <a:p>
            <a:fld id="{253B57FF-88A8-448E-BE98-3208CD93B428}" type="slidenum">
              <a:rPr lang="en-US" smtClean="0"/>
              <a:t>‹#›</a:t>
            </a:fld>
            <a:endParaRPr lang="en-US"/>
          </a:p>
        </p:txBody>
      </p:sp>
    </p:spTree>
    <p:extLst>
      <p:ext uri="{BB962C8B-B14F-4D97-AF65-F5344CB8AC3E}">
        <p14:creationId xmlns:p14="http://schemas.microsoft.com/office/powerpoint/2010/main" val="2180316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09049" rtl="0" eaLnBrk="1" latinLnBrk="0" hangingPunct="1">
        <a:spcBef>
          <a:spcPct val="0"/>
        </a:spcBef>
        <a:buNone/>
        <a:defRPr sz="4400" kern="1200">
          <a:solidFill>
            <a:schemeClr val="tx1"/>
          </a:solidFill>
          <a:latin typeface="+mj-lt"/>
          <a:ea typeface="+mj-ea"/>
          <a:cs typeface="+mj-cs"/>
        </a:defRPr>
      </a:lvl1pPr>
    </p:titleStyle>
    <p:bodyStyle>
      <a:lvl1pPr marL="340886" indent="-340886" algn="l" defTabSz="909049"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38600" indent="-284076" algn="l" defTabSz="909049"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36290" indent="-227261" algn="l" defTabSz="909049"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0847"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45360"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499881"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54405"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08923"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63458" indent="-227261" algn="l" defTabSz="90904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09049" rtl="0" eaLnBrk="1" latinLnBrk="0" hangingPunct="1">
        <a:defRPr sz="1800" kern="1200">
          <a:solidFill>
            <a:schemeClr val="tx1"/>
          </a:solidFill>
          <a:latin typeface="+mn-lt"/>
          <a:ea typeface="+mn-ea"/>
          <a:cs typeface="+mn-cs"/>
        </a:defRPr>
      </a:lvl1pPr>
      <a:lvl2pPr marL="454531" algn="l" defTabSz="909049" rtl="0" eaLnBrk="1" latinLnBrk="0" hangingPunct="1">
        <a:defRPr sz="1800" kern="1200">
          <a:solidFill>
            <a:schemeClr val="tx1"/>
          </a:solidFill>
          <a:latin typeface="+mn-lt"/>
          <a:ea typeface="+mn-ea"/>
          <a:cs typeface="+mn-cs"/>
        </a:defRPr>
      </a:lvl2pPr>
      <a:lvl3pPr marL="909049" algn="l" defTabSz="909049" rtl="0" eaLnBrk="1" latinLnBrk="0" hangingPunct="1">
        <a:defRPr sz="1800" kern="1200">
          <a:solidFill>
            <a:schemeClr val="tx1"/>
          </a:solidFill>
          <a:latin typeface="+mn-lt"/>
          <a:ea typeface="+mn-ea"/>
          <a:cs typeface="+mn-cs"/>
        </a:defRPr>
      </a:lvl3pPr>
      <a:lvl4pPr marL="1363576" algn="l" defTabSz="909049" rtl="0" eaLnBrk="1" latinLnBrk="0" hangingPunct="1">
        <a:defRPr sz="1800" kern="1200">
          <a:solidFill>
            <a:schemeClr val="tx1"/>
          </a:solidFill>
          <a:latin typeface="+mn-lt"/>
          <a:ea typeface="+mn-ea"/>
          <a:cs typeface="+mn-cs"/>
        </a:defRPr>
      </a:lvl4pPr>
      <a:lvl5pPr marL="1818093" algn="l" defTabSz="909049" rtl="0" eaLnBrk="1" latinLnBrk="0" hangingPunct="1">
        <a:defRPr sz="1800" kern="1200">
          <a:solidFill>
            <a:schemeClr val="tx1"/>
          </a:solidFill>
          <a:latin typeface="+mn-lt"/>
          <a:ea typeface="+mn-ea"/>
          <a:cs typeface="+mn-cs"/>
        </a:defRPr>
      </a:lvl5pPr>
      <a:lvl6pPr marL="2272602" algn="l" defTabSz="909049" rtl="0" eaLnBrk="1" latinLnBrk="0" hangingPunct="1">
        <a:defRPr sz="1800" kern="1200">
          <a:solidFill>
            <a:schemeClr val="tx1"/>
          </a:solidFill>
          <a:latin typeface="+mn-lt"/>
          <a:ea typeface="+mn-ea"/>
          <a:cs typeface="+mn-cs"/>
        </a:defRPr>
      </a:lvl6pPr>
      <a:lvl7pPr marL="2727157" algn="l" defTabSz="909049" rtl="0" eaLnBrk="1" latinLnBrk="0" hangingPunct="1">
        <a:defRPr sz="1800" kern="1200">
          <a:solidFill>
            <a:schemeClr val="tx1"/>
          </a:solidFill>
          <a:latin typeface="+mn-lt"/>
          <a:ea typeface="+mn-ea"/>
          <a:cs typeface="+mn-cs"/>
        </a:defRPr>
      </a:lvl7pPr>
      <a:lvl8pPr marL="3181670" algn="l" defTabSz="909049" rtl="0" eaLnBrk="1" latinLnBrk="0" hangingPunct="1">
        <a:defRPr sz="1800" kern="1200">
          <a:solidFill>
            <a:schemeClr val="tx1"/>
          </a:solidFill>
          <a:latin typeface="+mn-lt"/>
          <a:ea typeface="+mn-ea"/>
          <a:cs typeface="+mn-cs"/>
        </a:defRPr>
      </a:lvl8pPr>
      <a:lvl9pPr marL="3636192" algn="l" defTabSz="909049"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137" tIns="51064" rIns="102137" bIns="5106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137" tIns="51064" rIns="102137" bIns="5106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137" tIns="51064" rIns="102137" bIns="51064" numCol="1" anchor="t" anchorCtr="0" compatLnSpc="1">
            <a:prstTxWarp prst="textNoShape">
              <a:avLst/>
            </a:prstTxWarp>
          </a:bodyPr>
          <a:lstStyle>
            <a:lvl1pPr>
              <a:defRPr sz="1600"/>
            </a:lvl1pPr>
          </a:lstStyle>
          <a:p>
            <a:pPr defTabSz="912548"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137" tIns="51064" rIns="102137" bIns="51064" numCol="1" anchor="t" anchorCtr="0" compatLnSpc="1">
            <a:prstTxWarp prst="textNoShape">
              <a:avLst/>
            </a:prstTxWarp>
          </a:bodyPr>
          <a:lstStyle>
            <a:lvl1pPr algn="ctr">
              <a:defRPr sz="1600"/>
            </a:lvl1pPr>
          </a:lstStyle>
          <a:p>
            <a:pPr defTabSz="912548"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137" tIns="51064" rIns="102137" bIns="51064" numCol="1" anchor="t" anchorCtr="0" compatLnSpc="1">
            <a:prstTxWarp prst="textNoShape">
              <a:avLst/>
            </a:prstTxWarp>
          </a:bodyPr>
          <a:lstStyle>
            <a:lvl1pPr algn="r">
              <a:defRPr sz="1600"/>
            </a:lvl1pPr>
          </a:lstStyle>
          <a:p>
            <a:pPr defTabSz="912548" fontAlgn="base">
              <a:spcBef>
                <a:spcPct val="0"/>
              </a:spcBef>
              <a:spcAft>
                <a:spcPct val="0"/>
              </a:spcAft>
              <a:defRPr/>
            </a:pPr>
            <a:fld id="{A57A3BBB-19D9-4FD2-B530-9B04A1508826}" type="slidenum">
              <a:rPr lang="en-US" altLang="en-US" smtClean="0">
                <a:solidFill>
                  <a:srgbClr val="000000"/>
                </a:solidFill>
              </a:rPr>
              <a:pPr defTabSz="912548"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9773674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10660" algn="ctr" rtl="0" fontAlgn="base">
        <a:spcBef>
          <a:spcPct val="0"/>
        </a:spcBef>
        <a:spcAft>
          <a:spcPct val="0"/>
        </a:spcAft>
        <a:defRPr sz="4900">
          <a:solidFill>
            <a:schemeClr val="tx2"/>
          </a:solidFill>
          <a:latin typeface="Arial" pitchFamily="34" charset="0"/>
        </a:defRPr>
      </a:lvl6pPr>
      <a:lvl7pPr marL="1021321" algn="ctr" rtl="0" fontAlgn="base">
        <a:spcBef>
          <a:spcPct val="0"/>
        </a:spcBef>
        <a:spcAft>
          <a:spcPct val="0"/>
        </a:spcAft>
        <a:defRPr sz="4900">
          <a:solidFill>
            <a:schemeClr val="tx2"/>
          </a:solidFill>
          <a:latin typeface="Arial" pitchFamily="34" charset="0"/>
        </a:defRPr>
      </a:lvl7pPr>
      <a:lvl8pPr marL="1531983" algn="ctr" rtl="0" fontAlgn="base">
        <a:spcBef>
          <a:spcPct val="0"/>
        </a:spcBef>
        <a:spcAft>
          <a:spcPct val="0"/>
        </a:spcAft>
        <a:defRPr sz="4900">
          <a:solidFill>
            <a:schemeClr val="tx2"/>
          </a:solidFill>
          <a:latin typeface="Arial" pitchFamily="34" charset="0"/>
        </a:defRPr>
      </a:lvl8pPr>
      <a:lvl9pPr marL="2042645" algn="ctr" rtl="0" fontAlgn="base">
        <a:spcBef>
          <a:spcPct val="0"/>
        </a:spcBef>
        <a:spcAft>
          <a:spcPct val="0"/>
        </a:spcAft>
        <a:defRPr sz="4900">
          <a:solidFill>
            <a:schemeClr val="tx2"/>
          </a:solidFill>
          <a:latin typeface="Arial" pitchFamily="34" charset="0"/>
        </a:defRPr>
      </a:lvl9pPr>
    </p:titleStyle>
    <p:bodyStyle>
      <a:lvl1pPr marL="383000" indent="-383000" algn="l" rtl="0" eaLnBrk="0" fontAlgn="base" hangingPunct="0">
        <a:spcBef>
          <a:spcPct val="20000"/>
        </a:spcBef>
        <a:spcAft>
          <a:spcPct val="0"/>
        </a:spcAft>
        <a:buChar char="•"/>
        <a:defRPr sz="3600">
          <a:solidFill>
            <a:schemeClr val="tx1"/>
          </a:solidFill>
          <a:latin typeface="+mn-lt"/>
          <a:ea typeface="+mn-ea"/>
          <a:cs typeface="+mn-cs"/>
        </a:defRPr>
      </a:lvl1pPr>
      <a:lvl2pPr marL="829824" indent="-319161" algn="l" rtl="0" eaLnBrk="0" fontAlgn="base" hangingPunct="0">
        <a:spcBef>
          <a:spcPct val="20000"/>
        </a:spcBef>
        <a:spcAft>
          <a:spcPct val="0"/>
        </a:spcAft>
        <a:buChar char="–"/>
        <a:defRPr sz="3100">
          <a:solidFill>
            <a:schemeClr val="tx1"/>
          </a:solidFill>
          <a:latin typeface="+mn-lt"/>
        </a:defRPr>
      </a:lvl2pPr>
      <a:lvl3pPr marL="1276655" indent="-255318" algn="l" rtl="0" eaLnBrk="0" fontAlgn="base" hangingPunct="0">
        <a:spcBef>
          <a:spcPct val="20000"/>
        </a:spcBef>
        <a:spcAft>
          <a:spcPct val="0"/>
        </a:spcAft>
        <a:buChar char="•"/>
        <a:defRPr sz="2700">
          <a:solidFill>
            <a:schemeClr val="tx1"/>
          </a:solidFill>
          <a:latin typeface="+mn-lt"/>
        </a:defRPr>
      </a:lvl3pPr>
      <a:lvl4pPr marL="1787315" indent="-255318" algn="l" rtl="0" eaLnBrk="0" fontAlgn="base" hangingPunct="0">
        <a:spcBef>
          <a:spcPct val="20000"/>
        </a:spcBef>
        <a:spcAft>
          <a:spcPct val="0"/>
        </a:spcAft>
        <a:buChar char="–"/>
        <a:defRPr sz="2200">
          <a:solidFill>
            <a:schemeClr val="tx1"/>
          </a:solidFill>
          <a:latin typeface="+mn-lt"/>
        </a:defRPr>
      </a:lvl4pPr>
      <a:lvl5pPr marL="2297981" indent="-255318" algn="l" rtl="0" eaLnBrk="0" fontAlgn="base" hangingPunct="0">
        <a:spcBef>
          <a:spcPct val="20000"/>
        </a:spcBef>
        <a:spcAft>
          <a:spcPct val="0"/>
        </a:spcAft>
        <a:buChar char="»"/>
        <a:defRPr sz="2200">
          <a:solidFill>
            <a:schemeClr val="tx1"/>
          </a:solidFill>
          <a:latin typeface="+mn-lt"/>
        </a:defRPr>
      </a:lvl5pPr>
      <a:lvl6pPr marL="2808637" indent="-255318" algn="l" rtl="0" fontAlgn="base">
        <a:spcBef>
          <a:spcPct val="20000"/>
        </a:spcBef>
        <a:spcAft>
          <a:spcPct val="0"/>
        </a:spcAft>
        <a:buChar char="»"/>
        <a:defRPr sz="2200">
          <a:solidFill>
            <a:schemeClr val="tx1"/>
          </a:solidFill>
          <a:latin typeface="+mn-lt"/>
        </a:defRPr>
      </a:lvl6pPr>
      <a:lvl7pPr marL="3319300" indent="-255318" algn="l" rtl="0" fontAlgn="base">
        <a:spcBef>
          <a:spcPct val="20000"/>
        </a:spcBef>
        <a:spcAft>
          <a:spcPct val="0"/>
        </a:spcAft>
        <a:buChar char="»"/>
        <a:defRPr sz="2200">
          <a:solidFill>
            <a:schemeClr val="tx1"/>
          </a:solidFill>
          <a:latin typeface="+mn-lt"/>
        </a:defRPr>
      </a:lvl7pPr>
      <a:lvl8pPr marL="3829962" indent="-255318" algn="l" rtl="0" fontAlgn="base">
        <a:spcBef>
          <a:spcPct val="20000"/>
        </a:spcBef>
        <a:spcAft>
          <a:spcPct val="0"/>
        </a:spcAft>
        <a:buChar char="»"/>
        <a:defRPr sz="2200">
          <a:solidFill>
            <a:schemeClr val="tx1"/>
          </a:solidFill>
          <a:latin typeface="+mn-lt"/>
        </a:defRPr>
      </a:lvl8pPr>
      <a:lvl9pPr marL="4340626" indent="-255318" algn="l" rtl="0" fontAlgn="base">
        <a:spcBef>
          <a:spcPct val="20000"/>
        </a:spcBef>
        <a:spcAft>
          <a:spcPct val="0"/>
        </a:spcAft>
        <a:buChar char="»"/>
        <a:defRPr sz="2200">
          <a:solidFill>
            <a:schemeClr val="tx1"/>
          </a:solidFill>
          <a:latin typeface="+mn-lt"/>
        </a:defRPr>
      </a:lvl9pPr>
    </p:bodyStyle>
    <p:otherStyle>
      <a:defPPr>
        <a:defRPr lang="en-US"/>
      </a:defPPr>
      <a:lvl1pPr marL="0" algn="l" defTabSz="1021321" rtl="0" eaLnBrk="1" latinLnBrk="0" hangingPunct="1">
        <a:defRPr sz="2000" kern="1200">
          <a:solidFill>
            <a:schemeClr val="tx1"/>
          </a:solidFill>
          <a:latin typeface="+mn-lt"/>
          <a:ea typeface="+mn-ea"/>
          <a:cs typeface="+mn-cs"/>
        </a:defRPr>
      </a:lvl1pPr>
      <a:lvl2pPr marL="510660" algn="l" defTabSz="1021321" rtl="0" eaLnBrk="1" latinLnBrk="0" hangingPunct="1">
        <a:defRPr sz="2000" kern="1200">
          <a:solidFill>
            <a:schemeClr val="tx1"/>
          </a:solidFill>
          <a:latin typeface="+mn-lt"/>
          <a:ea typeface="+mn-ea"/>
          <a:cs typeface="+mn-cs"/>
        </a:defRPr>
      </a:lvl2pPr>
      <a:lvl3pPr marL="1021321" algn="l" defTabSz="1021321" rtl="0" eaLnBrk="1" latinLnBrk="0" hangingPunct="1">
        <a:defRPr sz="2000" kern="1200">
          <a:solidFill>
            <a:schemeClr val="tx1"/>
          </a:solidFill>
          <a:latin typeface="+mn-lt"/>
          <a:ea typeface="+mn-ea"/>
          <a:cs typeface="+mn-cs"/>
        </a:defRPr>
      </a:lvl3pPr>
      <a:lvl4pPr marL="1531983" algn="l" defTabSz="1021321" rtl="0" eaLnBrk="1" latinLnBrk="0" hangingPunct="1">
        <a:defRPr sz="2000" kern="1200">
          <a:solidFill>
            <a:schemeClr val="tx1"/>
          </a:solidFill>
          <a:latin typeface="+mn-lt"/>
          <a:ea typeface="+mn-ea"/>
          <a:cs typeface="+mn-cs"/>
        </a:defRPr>
      </a:lvl4pPr>
      <a:lvl5pPr marL="2042645" algn="l" defTabSz="1021321" rtl="0" eaLnBrk="1" latinLnBrk="0" hangingPunct="1">
        <a:defRPr sz="2000" kern="1200">
          <a:solidFill>
            <a:schemeClr val="tx1"/>
          </a:solidFill>
          <a:latin typeface="+mn-lt"/>
          <a:ea typeface="+mn-ea"/>
          <a:cs typeface="+mn-cs"/>
        </a:defRPr>
      </a:lvl5pPr>
      <a:lvl6pPr marL="2553316" algn="l" defTabSz="1021321" rtl="0" eaLnBrk="1" latinLnBrk="0" hangingPunct="1">
        <a:defRPr sz="2000" kern="1200">
          <a:solidFill>
            <a:schemeClr val="tx1"/>
          </a:solidFill>
          <a:latin typeface="+mn-lt"/>
          <a:ea typeface="+mn-ea"/>
          <a:cs typeface="+mn-cs"/>
        </a:defRPr>
      </a:lvl6pPr>
      <a:lvl7pPr marL="3063966" algn="l" defTabSz="1021321" rtl="0" eaLnBrk="1" latinLnBrk="0" hangingPunct="1">
        <a:defRPr sz="2000" kern="1200">
          <a:solidFill>
            <a:schemeClr val="tx1"/>
          </a:solidFill>
          <a:latin typeface="+mn-lt"/>
          <a:ea typeface="+mn-ea"/>
          <a:cs typeface="+mn-cs"/>
        </a:defRPr>
      </a:lvl7pPr>
      <a:lvl8pPr marL="3574631" algn="l" defTabSz="1021321" rtl="0" eaLnBrk="1" latinLnBrk="0" hangingPunct="1">
        <a:defRPr sz="2000" kern="1200">
          <a:solidFill>
            <a:schemeClr val="tx1"/>
          </a:solidFill>
          <a:latin typeface="+mn-lt"/>
          <a:ea typeface="+mn-ea"/>
          <a:cs typeface="+mn-cs"/>
        </a:defRPr>
      </a:lvl8pPr>
      <a:lvl9pPr marL="4085292" algn="l" defTabSz="1021321" rtl="0" eaLnBrk="1" latinLnBrk="0" hangingPunct="1">
        <a:defRPr sz="20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234" tIns="51114" rIns="102234" bIns="5111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234" tIns="51114" rIns="102234" bIns="5111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234" tIns="51114" rIns="102234" bIns="51114" numCol="1" anchor="t" anchorCtr="0" compatLnSpc="1">
            <a:prstTxWarp prst="textNoShape">
              <a:avLst/>
            </a:prstTxWarp>
          </a:bodyPr>
          <a:lstStyle>
            <a:lvl1pPr>
              <a:defRPr sz="1600"/>
            </a:lvl1pPr>
          </a:lstStyle>
          <a:p>
            <a:pPr defTabSz="913424"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234" tIns="51114" rIns="102234" bIns="51114" numCol="1" anchor="t" anchorCtr="0" compatLnSpc="1">
            <a:prstTxWarp prst="textNoShape">
              <a:avLst/>
            </a:prstTxWarp>
          </a:bodyPr>
          <a:lstStyle>
            <a:lvl1pPr algn="ctr">
              <a:defRPr sz="1600"/>
            </a:lvl1pPr>
          </a:lstStyle>
          <a:p>
            <a:pPr defTabSz="913424"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234" tIns="51114" rIns="102234" bIns="51114" numCol="1" anchor="t" anchorCtr="0" compatLnSpc="1">
            <a:prstTxWarp prst="textNoShape">
              <a:avLst/>
            </a:prstTxWarp>
          </a:bodyPr>
          <a:lstStyle>
            <a:lvl1pPr algn="r">
              <a:defRPr sz="1600"/>
            </a:lvl1pPr>
          </a:lstStyle>
          <a:p>
            <a:pPr defTabSz="913424" fontAlgn="base">
              <a:spcBef>
                <a:spcPct val="0"/>
              </a:spcBef>
              <a:spcAft>
                <a:spcPct val="0"/>
              </a:spcAft>
              <a:defRPr/>
            </a:pPr>
            <a:fld id="{A57A3BBB-19D9-4FD2-B530-9B04A1508826}" type="slidenum">
              <a:rPr lang="en-US" altLang="en-US" smtClean="0">
                <a:solidFill>
                  <a:srgbClr val="000000"/>
                </a:solidFill>
              </a:rPr>
              <a:pPr defTabSz="913424"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07460117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11152" algn="ctr" rtl="0" fontAlgn="base">
        <a:spcBef>
          <a:spcPct val="0"/>
        </a:spcBef>
        <a:spcAft>
          <a:spcPct val="0"/>
        </a:spcAft>
        <a:defRPr sz="4900">
          <a:solidFill>
            <a:schemeClr val="tx2"/>
          </a:solidFill>
          <a:latin typeface="Arial" pitchFamily="34" charset="0"/>
        </a:defRPr>
      </a:lvl6pPr>
      <a:lvl7pPr marL="1022304" algn="ctr" rtl="0" fontAlgn="base">
        <a:spcBef>
          <a:spcPct val="0"/>
        </a:spcBef>
        <a:spcAft>
          <a:spcPct val="0"/>
        </a:spcAft>
        <a:defRPr sz="4900">
          <a:solidFill>
            <a:schemeClr val="tx2"/>
          </a:solidFill>
          <a:latin typeface="Arial" pitchFamily="34" charset="0"/>
        </a:defRPr>
      </a:lvl7pPr>
      <a:lvl8pPr marL="1533457" algn="ctr" rtl="0" fontAlgn="base">
        <a:spcBef>
          <a:spcPct val="0"/>
        </a:spcBef>
        <a:spcAft>
          <a:spcPct val="0"/>
        </a:spcAft>
        <a:defRPr sz="4900">
          <a:solidFill>
            <a:schemeClr val="tx2"/>
          </a:solidFill>
          <a:latin typeface="Arial" pitchFamily="34" charset="0"/>
        </a:defRPr>
      </a:lvl8pPr>
      <a:lvl9pPr marL="2044609" algn="ctr" rtl="0" fontAlgn="base">
        <a:spcBef>
          <a:spcPct val="0"/>
        </a:spcBef>
        <a:spcAft>
          <a:spcPct val="0"/>
        </a:spcAft>
        <a:defRPr sz="4900">
          <a:solidFill>
            <a:schemeClr val="tx2"/>
          </a:solidFill>
          <a:latin typeface="Arial" pitchFamily="34" charset="0"/>
        </a:defRPr>
      </a:lvl9pPr>
    </p:titleStyle>
    <p:bodyStyle>
      <a:lvl1pPr marL="383366" indent="-383366" algn="l" rtl="0" eaLnBrk="0" fontAlgn="base" hangingPunct="0">
        <a:spcBef>
          <a:spcPct val="20000"/>
        </a:spcBef>
        <a:spcAft>
          <a:spcPct val="0"/>
        </a:spcAft>
        <a:buChar char="•"/>
        <a:defRPr sz="3600">
          <a:solidFill>
            <a:schemeClr val="tx1"/>
          </a:solidFill>
          <a:latin typeface="+mn-lt"/>
          <a:ea typeface="+mn-ea"/>
          <a:cs typeface="+mn-cs"/>
        </a:defRPr>
      </a:lvl1pPr>
      <a:lvl2pPr marL="830622" indent="-319469" algn="l" rtl="0" eaLnBrk="0" fontAlgn="base" hangingPunct="0">
        <a:spcBef>
          <a:spcPct val="20000"/>
        </a:spcBef>
        <a:spcAft>
          <a:spcPct val="0"/>
        </a:spcAft>
        <a:buChar char="–"/>
        <a:defRPr sz="3100">
          <a:solidFill>
            <a:schemeClr val="tx1"/>
          </a:solidFill>
          <a:latin typeface="+mn-lt"/>
        </a:defRPr>
      </a:lvl2pPr>
      <a:lvl3pPr marL="1277880" indent="-255569" algn="l" rtl="0" eaLnBrk="0" fontAlgn="base" hangingPunct="0">
        <a:spcBef>
          <a:spcPct val="20000"/>
        </a:spcBef>
        <a:spcAft>
          <a:spcPct val="0"/>
        </a:spcAft>
        <a:buChar char="•"/>
        <a:defRPr sz="2700">
          <a:solidFill>
            <a:schemeClr val="tx1"/>
          </a:solidFill>
          <a:latin typeface="+mn-lt"/>
        </a:defRPr>
      </a:lvl3pPr>
      <a:lvl4pPr marL="1789033" indent="-255569" algn="l" rtl="0" eaLnBrk="0" fontAlgn="base" hangingPunct="0">
        <a:spcBef>
          <a:spcPct val="20000"/>
        </a:spcBef>
        <a:spcAft>
          <a:spcPct val="0"/>
        </a:spcAft>
        <a:buChar char="–"/>
        <a:defRPr sz="2200">
          <a:solidFill>
            <a:schemeClr val="tx1"/>
          </a:solidFill>
          <a:latin typeface="+mn-lt"/>
        </a:defRPr>
      </a:lvl4pPr>
      <a:lvl5pPr marL="2300188" indent="-255569" algn="l" rtl="0" eaLnBrk="0" fontAlgn="base" hangingPunct="0">
        <a:spcBef>
          <a:spcPct val="20000"/>
        </a:spcBef>
        <a:spcAft>
          <a:spcPct val="0"/>
        </a:spcAft>
        <a:buChar char="»"/>
        <a:defRPr sz="2200">
          <a:solidFill>
            <a:schemeClr val="tx1"/>
          </a:solidFill>
          <a:latin typeface="+mn-lt"/>
        </a:defRPr>
      </a:lvl5pPr>
      <a:lvl6pPr marL="2811336" indent="-255569" algn="l" rtl="0" fontAlgn="base">
        <a:spcBef>
          <a:spcPct val="20000"/>
        </a:spcBef>
        <a:spcAft>
          <a:spcPct val="0"/>
        </a:spcAft>
        <a:buChar char="»"/>
        <a:defRPr sz="2200">
          <a:solidFill>
            <a:schemeClr val="tx1"/>
          </a:solidFill>
          <a:latin typeface="+mn-lt"/>
        </a:defRPr>
      </a:lvl6pPr>
      <a:lvl7pPr marL="3322491" indent="-255569" algn="l" rtl="0" fontAlgn="base">
        <a:spcBef>
          <a:spcPct val="20000"/>
        </a:spcBef>
        <a:spcAft>
          <a:spcPct val="0"/>
        </a:spcAft>
        <a:buChar char="»"/>
        <a:defRPr sz="2200">
          <a:solidFill>
            <a:schemeClr val="tx1"/>
          </a:solidFill>
          <a:latin typeface="+mn-lt"/>
        </a:defRPr>
      </a:lvl7pPr>
      <a:lvl8pPr marL="3833643" indent="-255569" algn="l" rtl="0" fontAlgn="base">
        <a:spcBef>
          <a:spcPct val="20000"/>
        </a:spcBef>
        <a:spcAft>
          <a:spcPct val="0"/>
        </a:spcAft>
        <a:buChar char="»"/>
        <a:defRPr sz="2200">
          <a:solidFill>
            <a:schemeClr val="tx1"/>
          </a:solidFill>
          <a:latin typeface="+mn-lt"/>
        </a:defRPr>
      </a:lvl8pPr>
      <a:lvl9pPr marL="4344796" indent="-255569" algn="l" rtl="0" fontAlgn="base">
        <a:spcBef>
          <a:spcPct val="20000"/>
        </a:spcBef>
        <a:spcAft>
          <a:spcPct val="0"/>
        </a:spcAft>
        <a:buChar char="»"/>
        <a:defRPr sz="2200">
          <a:solidFill>
            <a:schemeClr val="tx1"/>
          </a:solidFill>
          <a:latin typeface="+mn-lt"/>
        </a:defRPr>
      </a:lvl9pPr>
    </p:bodyStyle>
    <p:otherStyle>
      <a:defPPr>
        <a:defRPr lang="en-US"/>
      </a:defPPr>
      <a:lvl1pPr marL="0" algn="l" defTabSz="1022304" rtl="0" eaLnBrk="1" latinLnBrk="0" hangingPunct="1">
        <a:defRPr sz="2000" kern="1200">
          <a:solidFill>
            <a:schemeClr val="tx1"/>
          </a:solidFill>
          <a:latin typeface="+mn-lt"/>
          <a:ea typeface="+mn-ea"/>
          <a:cs typeface="+mn-cs"/>
        </a:defRPr>
      </a:lvl1pPr>
      <a:lvl2pPr marL="511152" algn="l" defTabSz="1022304" rtl="0" eaLnBrk="1" latinLnBrk="0" hangingPunct="1">
        <a:defRPr sz="2000" kern="1200">
          <a:solidFill>
            <a:schemeClr val="tx1"/>
          </a:solidFill>
          <a:latin typeface="+mn-lt"/>
          <a:ea typeface="+mn-ea"/>
          <a:cs typeface="+mn-cs"/>
        </a:defRPr>
      </a:lvl2pPr>
      <a:lvl3pPr marL="1022304" algn="l" defTabSz="1022304" rtl="0" eaLnBrk="1" latinLnBrk="0" hangingPunct="1">
        <a:defRPr sz="2000" kern="1200">
          <a:solidFill>
            <a:schemeClr val="tx1"/>
          </a:solidFill>
          <a:latin typeface="+mn-lt"/>
          <a:ea typeface="+mn-ea"/>
          <a:cs typeface="+mn-cs"/>
        </a:defRPr>
      </a:lvl3pPr>
      <a:lvl4pPr marL="1533457" algn="l" defTabSz="1022304" rtl="0" eaLnBrk="1" latinLnBrk="0" hangingPunct="1">
        <a:defRPr sz="2000" kern="1200">
          <a:solidFill>
            <a:schemeClr val="tx1"/>
          </a:solidFill>
          <a:latin typeface="+mn-lt"/>
          <a:ea typeface="+mn-ea"/>
          <a:cs typeface="+mn-cs"/>
        </a:defRPr>
      </a:lvl4pPr>
      <a:lvl5pPr marL="2044609" algn="l" defTabSz="1022304" rtl="0" eaLnBrk="1" latinLnBrk="0" hangingPunct="1">
        <a:defRPr sz="2000" kern="1200">
          <a:solidFill>
            <a:schemeClr val="tx1"/>
          </a:solidFill>
          <a:latin typeface="+mn-lt"/>
          <a:ea typeface="+mn-ea"/>
          <a:cs typeface="+mn-cs"/>
        </a:defRPr>
      </a:lvl5pPr>
      <a:lvl6pPr marL="2555764" algn="l" defTabSz="1022304" rtl="0" eaLnBrk="1" latinLnBrk="0" hangingPunct="1">
        <a:defRPr sz="2000" kern="1200">
          <a:solidFill>
            <a:schemeClr val="tx1"/>
          </a:solidFill>
          <a:latin typeface="+mn-lt"/>
          <a:ea typeface="+mn-ea"/>
          <a:cs typeface="+mn-cs"/>
        </a:defRPr>
      </a:lvl6pPr>
      <a:lvl7pPr marL="3066912" algn="l" defTabSz="1022304" rtl="0" eaLnBrk="1" latinLnBrk="0" hangingPunct="1">
        <a:defRPr sz="2000" kern="1200">
          <a:solidFill>
            <a:schemeClr val="tx1"/>
          </a:solidFill>
          <a:latin typeface="+mn-lt"/>
          <a:ea typeface="+mn-ea"/>
          <a:cs typeface="+mn-cs"/>
        </a:defRPr>
      </a:lvl7pPr>
      <a:lvl8pPr marL="3578066" algn="l" defTabSz="1022304" rtl="0" eaLnBrk="1" latinLnBrk="0" hangingPunct="1">
        <a:defRPr sz="2000" kern="1200">
          <a:solidFill>
            <a:schemeClr val="tx1"/>
          </a:solidFill>
          <a:latin typeface="+mn-lt"/>
          <a:ea typeface="+mn-ea"/>
          <a:cs typeface="+mn-cs"/>
        </a:defRPr>
      </a:lvl8pPr>
      <a:lvl9pPr marL="4089219" algn="l" defTabSz="1022304" rtl="0" eaLnBrk="1" latinLnBrk="0" hangingPunct="1">
        <a:defRPr sz="20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40" tIns="51170" rIns="102340" bIns="5117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40" tIns="51170" rIns="102340" bIns="5117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40" tIns="51170" rIns="102340" bIns="51170" numCol="1" anchor="t" anchorCtr="0" compatLnSpc="1">
            <a:prstTxWarp prst="textNoShape">
              <a:avLst/>
            </a:prstTxWarp>
          </a:bodyPr>
          <a:lstStyle>
            <a:lvl1pPr>
              <a:defRPr sz="1600"/>
            </a:lvl1pPr>
          </a:lstStyle>
          <a:p>
            <a:pPr defTabSz="914400"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40" tIns="51170" rIns="102340" bIns="51170" numCol="1" anchor="t" anchorCtr="0" compatLnSpc="1">
            <a:prstTxWarp prst="textNoShape">
              <a:avLst/>
            </a:prstTxWarp>
          </a:bodyPr>
          <a:lstStyle>
            <a:lvl1pPr algn="ctr">
              <a:defRPr sz="1600"/>
            </a:lvl1pPr>
          </a:lstStyle>
          <a:p>
            <a:pPr defTabSz="914400"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40" tIns="51170" rIns="102340" bIns="51170" numCol="1" anchor="t" anchorCtr="0" compatLnSpc="1">
            <a:prstTxWarp prst="textNoShape">
              <a:avLst/>
            </a:prstTxWarp>
          </a:bodyPr>
          <a:lstStyle>
            <a:lvl1pPr algn="r">
              <a:defRPr sz="1600"/>
            </a:lvl1pPr>
          </a:lstStyle>
          <a:p>
            <a:pPr defTabSz="914400" fontAlgn="base">
              <a:spcBef>
                <a:spcPct val="0"/>
              </a:spcBef>
              <a:spcAft>
                <a:spcPct val="0"/>
              </a:spcAft>
              <a:defRPr/>
            </a:pPr>
            <a:fld id="{A57A3BBB-19D9-4FD2-B530-9B04A1508826}" type="slidenum">
              <a:rPr lang="en-US" altLang="en-US">
                <a:solidFill>
                  <a:srgbClr val="000000"/>
                </a:solidFill>
              </a:rPr>
              <a:pPr defTabSz="914400"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31742269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11698" algn="ctr" rtl="0" fontAlgn="base">
        <a:spcBef>
          <a:spcPct val="0"/>
        </a:spcBef>
        <a:spcAft>
          <a:spcPct val="0"/>
        </a:spcAft>
        <a:defRPr sz="4900">
          <a:solidFill>
            <a:schemeClr val="tx2"/>
          </a:solidFill>
          <a:latin typeface="Arial" pitchFamily="34" charset="0"/>
        </a:defRPr>
      </a:lvl6pPr>
      <a:lvl7pPr marL="1023396" algn="ctr" rtl="0" fontAlgn="base">
        <a:spcBef>
          <a:spcPct val="0"/>
        </a:spcBef>
        <a:spcAft>
          <a:spcPct val="0"/>
        </a:spcAft>
        <a:defRPr sz="4900">
          <a:solidFill>
            <a:schemeClr val="tx2"/>
          </a:solidFill>
          <a:latin typeface="Arial" pitchFamily="34" charset="0"/>
        </a:defRPr>
      </a:lvl7pPr>
      <a:lvl8pPr marL="1535095" algn="ctr" rtl="0" fontAlgn="base">
        <a:spcBef>
          <a:spcPct val="0"/>
        </a:spcBef>
        <a:spcAft>
          <a:spcPct val="0"/>
        </a:spcAft>
        <a:defRPr sz="4900">
          <a:solidFill>
            <a:schemeClr val="tx2"/>
          </a:solidFill>
          <a:latin typeface="Arial" pitchFamily="34" charset="0"/>
        </a:defRPr>
      </a:lvl8pPr>
      <a:lvl9pPr marL="2046793" algn="ctr" rtl="0" fontAlgn="base">
        <a:spcBef>
          <a:spcPct val="0"/>
        </a:spcBef>
        <a:spcAft>
          <a:spcPct val="0"/>
        </a:spcAft>
        <a:defRPr sz="4900">
          <a:solidFill>
            <a:schemeClr val="tx2"/>
          </a:solidFill>
          <a:latin typeface="Arial" pitchFamily="34" charset="0"/>
        </a:defRPr>
      </a:lvl9pPr>
    </p:titleStyle>
    <p:bodyStyle>
      <a:lvl1pPr marL="383774" indent="-383774" algn="l" rtl="0" eaLnBrk="0" fontAlgn="base" hangingPunct="0">
        <a:spcBef>
          <a:spcPct val="20000"/>
        </a:spcBef>
        <a:spcAft>
          <a:spcPct val="0"/>
        </a:spcAft>
        <a:buChar char="•"/>
        <a:defRPr sz="3600">
          <a:solidFill>
            <a:schemeClr val="tx1"/>
          </a:solidFill>
          <a:latin typeface="+mn-lt"/>
          <a:ea typeface="+mn-ea"/>
          <a:cs typeface="+mn-cs"/>
        </a:defRPr>
      </a:lvl1pPr>
      <a:lvl2pPr marL="831510" indent="-319811" algn="l" rtl="0" eaLnBrk="0" fontAlgn="base" hangingPunct="0">
        <a:spcBef>
          <a:spcPct val="20000"/>
        </a:spcBef>
        <a:spcAft>
          <a:spcPct val="0"/>
        </a:spcAft>
        <a:buChar char="–"/>
        <a:defRPr sz="3100">
          <a:solidFill>
            <a:schemeClr val="tx1"/>
          </a:solidFill>
          <a:latin typeface="+mn-lt"/>
        </a:defRPr>
      </a:lvl2pPr>
      <a:lvl3pPr marL="1279246" indent="-255849" algn="l" rtl="0" eaLnBrk="0" fontAlgn="base" hangingPunct="0">
        <a:spcBef>
          <a:spcPct val="20000"/>
        </a:spcBef>
        <a:spcAft>
          <a:spcPct val="0"/>
        </a:spcAft>
        <a:buChar char="•"/>
        <a:defRPr sz="2700">
          <a:solidFill>
            <a:schemeClr val="tx1"/>
          </a:solidFill>
          <a:latin typeface="+mn-lt"/>
        </a:defRPr>
      </a:lvl3pPr>
      <a:lvl4pPr marL="1790944" indent="-255849" algn="l" rtl="0" eaLnBrk="0" fontAlgn="base" hangingPunct="0">
        <a:spcBef>
          <a:spcPct val="20000"/>
        </a:spcBef>
        <a:spcAft>
          <a:spcPct val="0"/>
        </a:spcAft>
        <a:buChar char="–"/>
        <a:defRPr sz="2200">
          <a:solidFill>
            <a:schemeClr val="tx1"/>
          </a:solidFill>
          <a:latin typeface="+mn-lt"/>
        </a:defRPr>
      </a:lvl4pPr>
      <a:lvl5pPr marL="2302642" indent="-255849" algn="l" rtl="0" eaLnBrk="0" fontAlgn="base" hangingPunct="0">
        <a:spcBef>
          <a:spcPct val="20000"/>
        </a:spcBef>
        <a:spcAft>
          <a:spcPct val="0"/>
        </a:spcAft>
        <a:buChar char="»"/>
        <a:defRPr sz="2200">
          <a:solidFill>
            <a:schemeClr val="tx1"/>
          </a:solidFill>
          <a:latin typeface="+mn-lt"/>
        </a:defRPr>
      </a:lvl5pPr>
      <a:lvl6pPr marL="2814340" indent="-255849" algn="l" rtl="0" fontAlgn="base">
        <a:spcBef>
          <a:spcPct val="20000"/>
        </a:spcBef>
        <a:spcAft>
          <a:spcPct val="0"/>
        </a:spcAft>
        <a:buChar char="»"/>
        <a:defRPr sz="2200">
          <a:solidFill>
            <a:schemeClr val="tx1"/>
          </a:solidFill>
          <a:latin typeface="+mn-lt"/>
        </a:defRPr>
      </a:lvl6pPr>
      <a:lvl7pPr marL="3326039" indent="-255849" algn="l" rtl="0" fontAlgn="base">
        <a:spcBef>
          <a:spcPct val="20000"/>
        </a:spcBef>
        <a:spcAft>
          <a:spcPct val="0"/>
        </a:spcAft>
        <a:buChar char="»"/>
        <a:defRPr sz="2200">
          <a:solidFill>
            <a:schemeClr val="tx1"/>
          </a:solidFill>
          <a:latin typeface="+mn-lt"/>
        </a:defRPr>
      </a:lvl7pPr>
      <a:lvl8pPr marL="3837737" indent="-255849" algn="l" rtl="0" fontAlgn="base">
        <a:spcBef>
          <a:spcPct val="20000"/>
        </a:spcBef>
        <a:spcAft>
          <a:spcPct val="0"/>
        </a:spcAft>
        <a:buChar char="»"/>
        <a:defRPr sz="2200">
          <a:solidFill>
            <a:schemeClr val="tx1"/>
          </a:solidFill>
          <a:latin typeface="+mn-lt"/>
        </a:defRPr>
      </a:lvl8pPr>
      <a:lvl9pPr marL="4349435" indent="-255849" algn="l" rtl="0" fontAlgn="base">
        <a:spcBef>
          <a:spcPct val="20000"/>
        </a:spcBef>
        <a:spcAft>
          <a:spcPct val="0"/>
        </a:spcAft>
        <a:buChar char="»"/>
        <a:defRPr sz="2200">
          <a:solidFill>
            <a:schemeClr val="tx1"/>
          </a:solidFill>
          <a:latin typeface="+mn-lt"/>
        </a:defRPr>
      </a:lvl9pPr>
    </p:bodyStyle>
    <p:otherStyle>
      <a:defPPr>
        <a:defRPr lang="en-US"/>
      </a:defPPr>
      <a:lvl1pPr marL="0" algn="l" defTabSz="1023396" rtl="0" eaLnBrk="1" latinLnBrk="0" hangingPunct="1">
        <a:defRPr sz="2000" kern="1200">
          <a:solidFill>
            <a:schemeClr val="tx1"/>
          </a:solidFill>
          <a:latin typeface="+mn-lt"/>
          <a:ea typeface="+mn-ea"/>
          <a:cs typeface="+mn-cs"/>
        </a:defRPr>
      </a:lvl1pPr>
      <a:lvl2pPr marL="511698" algn="l" defTabSz="1023396" rtl="0" eaLnBrk="1" latinLnBrk="0" hangingPunct="1">
        <a:defRPr sz="2000" kern="1200">
          <a:solidFill>
            <a:schemeClr val="tx1"/>
          </a:solidFill>
          <a:latin typeface="+mn-lt"/>
          <a:ea typeface="+mn-ea"/>
          <a:cs typeface="+mn-cs"/>
        </a:defRPr>
      </a:lvl2pPr>
      <a:lvl3pPr marL="1023396" algn="l" defTabSz="1023396" rtl="0" eaLnBrk="1" latinLnBrk="0" hangingPunct="1">
        <a:defRPr sz="2000" kern="1200">
          <a:solidFill>
            <a:schemeClr val="tx1"/>
          </a:solidFill>
          <a:latin typeface="+mn-lt"/>
          <a:ea typeface="+mn-ea"/>
          <a:cs typeface="+mn-cs"/>
        </a:defRPr>
      </a:lvl3pPr>
      <a:lvl4pPr marL="1535095" algn="l" defTabSz="1023396" rtl="0" eaLnBrk="1" latinLnBrk="0" hangingPunct="1">
        <a:defRPr sz="2000" kern="1200">
          <a:solidFill>
            <a:schemeClr val="tx1"/>
          </a:solidFill>
          <a:latin typeface="+mn-lt"/>
          <a:ea typeface="+mn-ea"/>
          <a:cs typeface="+mn-cs"/>
        </a:defRPr>
      </a:lvl4pPr>
      <a:lvl5pPr marL="2046793" algn="l" defTabSz="1023396" rtl="0" eaLnBrk="1" latinLnBrk="0" hangingPunct="1">
        <a:defRPr sz="2000" kern="1200">
          <a:solidFill>
            <a:schemeClr val="tx1"/>
          </a:solidFill>
          <a:latin typeface="+mn-lt"/>
          <a:ea typeface="+mn-ea"/>
          <a:cs typeface="+mn-cs"/>
        </a:defRPr>
      </a:lvl5pPr>
      <a:lvl6pPr marL="2558491" algn="l" defTabSz="1023396" rtl="0" eaLnBrk="1" latinLnBrk="0" hangingPunct="1">
        <a:defRPr sz="2000" kern="1200">
          <a:solidFill>
            <a:schemeClr val="tx1"/>
          </a:solidFill>
          <a:latin typeface="+mn-lt"/>
          <a:ea typeface="+mn-ea"/>
          <a:cs typeface="+mn-cs"/>
        </a:defRPr>
      </a:lvl6pPr>
      <a:lvl7pPr marL="3070189" algn="l" defTabSz="1023396" rtl="0" eaLnBrk="1" latinLnBrk="0" hangingPunct="1">
        <a:defRPr sz="2000" kern="1200">
          <a:solidFill>
            <a:schemeClr val="tx1"/>
          </a:solidFill>
          <a:latin typeface="+mn-lt"/>
          <a:ea typeface="+mn-ea"/>
          <a:cs typeface="+mn-cs"/>
        </a:defRPr>
      </a:lvl7pPr>
      <a:lvl8pPr marL="3581888" algn="l" defTabSz="1023396" rtl="0" eaLnBrk="1" latinLnBrk="0" hangingPunct="1">
        <a:defRPr sz="2000" kern="1200">
          <a:solidFill>
            <a:schemeClr val="tx1"/>
          </a:solidFill>
          <a:latin typeface="+mn-lt"/>
          <a:ea typeface="+mn-ea"/>
          <a:cs typeface="+mn-cs"/>
        </a:defRPr>
      </a:lvl8pPr>
      <a:lvl9pPr marL="4093586" algn="l" defTabSz="1023396"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52" tIns="50864" rIns="101752" bIns="5086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52" tIns="50864" rIns="101752" bIns="5086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52" tIns="50864" rIns="101752" bIns="50864" numCol="1" anchor="t" anchorCtr="0" compatLnSpc="1">
            <a:prstTxWarp prst="textNoShape">
              <a:avLst/>
            </a:prstTxWarp>
          </a:bodyPr>
          <a:lstStyle>
            <a:lvl1pPr>
              <a:defRPr sz="160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52" tIns="50864" rIns="101752" bIns="50864" numCol="1" anchor="t" anchorCtr="0" compatLnSpc="1">
            <a:prstTxWarp prst="textNoShape">
              <a:avLst/>
            </a:prstTxWarp>
          </a:bodyPr>
          <a:lstStyle>
            <a:lvl1pPr algn="ctr">
              <a:defRPr sz="160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52" tIns="50864" rIns="101752" bIns="50864" numCol="1" anchor="t" anchorCtr="0" compatLnSpc="1">
            <a:prstTxWarp prst="textNoShape">
              <a:avLst/>
            </a:prstTxWarp>
          </a:bodyPr>
          <a:lstStyle>
            <a:lvl1pPr algn="r">
              <a:defRPr sz="1600"/>
            </a:lvl1pPr>
          </a:lstStyle>
          <a:p>
            <a:pPr fontAlgn="base">
              <a:spcBef>
                <a:spcPct val="0"/>
              </a:spcBef>
              <a:spcAft>
                <a:spcPct val="0"/>
              </a:spcAft>
              <a:defRPr/>
            </a:pPr>
            <a:fld id="{A57A3BBB-19D9-4FD2-B530-9B04A150882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00641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8699" algn="ctr" rtl="0" fontAlgn="base">
        <a:spcBef>
          <a:spcPct val="0"/>
        </a:spcBef>
        <a:spcAft>
          <a:spcPct val="0"/>
        </a:spcAft>
        <a:defRPr sz="4900">
          <a:solidFill>
            <a:schemeClr val="tx2"/>
          </a:solidFill>
          <a:latin typeface="Arial" pitchFamily="34" charset="0"/>
        </a:defRPr>
      </a:lvl6pPr>
      <a:lvl7pPr marL="1017408" algn="ctr" rtl="0" fontAlgn="base">
        <a:spcBef>
          <a:spcPct val="0"/>
        </a:spcBef>
        <a:spcAft>
          <a:spcPct val="0"/>
        </a:spcAft>
        <a:defRPr sz="4900">
          <a:solidFill>
            <a:schemeClr val="tx2"/>
          </a:solidFill>
          <a:latin typeface="Arial" pitchFamily="34" charset="0"/>
        </a:defRPr>
      </a:lvl7pPr>
      <a:lvl8pPr marL="1526111" algn="ctr" rtl="0" fontAlgn="base">
        <a:spcBef>
          <a:spcPct val="0"/>
        </a:spcBef>
        <a:spcAft>
          <a:spcPct val="0"/>
        </a:spcAft>
        <a:defRPr sz="4900">
          <a:solidFill>
            <a:schemeClr val="tx2"/>
          </a:solidFill>
          <a:latin typeface="Arial" pitchFamily="34" charset="0"/>
        </a:defRPr>
      </a:lvl8pPr>
      <a:lvl9pPr marL="2034815" algn="ctr" rtl="0" fontAlgn="base">
        <a:spcBef>
          <a:spcPct val="0"/>
        </a:spcBef>
        <a:spcAft>
          <a:spcPct val="0"/>
        </a:spcAft>
        <a:defRPr sz="4900">
          <a:solidFill>
            <a:schemeClr val="tx2"/>
          </a:solidFill>
          <a:latin typeface="Arial" pitchFamily="34" charset="0"/>
        </a:defRPr>
      </a:lvl9pPr>
    </p:titleStyle>
    <p:bodyStyle>
      <a:lvl1pPr marL="381536" indent="-381536" algn="l" rtl="0" eaLnBrk="0" fontAlgn="base" hangingPunct="0">
        <a:spcBef>
          <a:spcPct val="20000"/>
        </a:spcBef>
        <a:spcAft>
          <a:spcPct val="0"/>
        </a:spcAft>
        <a:buChar char="•"/>
        <a:defRPr sz="3600">
          <a:solidFill>
            <a:schemeClr val="tx1"/>
          </a:solidFill>
          <a:latin typeface="+mn-lt"/>
          <a:ea typeface="+mn-ea"/>
          <a:cs typeface="+mn-cs"/>
        </a:defRPr>
      </a:lvl1pPr>
      <a:lvl2pPr marL="826642" indent="-317940" algn="l" rtl="0" eaLnBrk="0" fontAlgn="base" hangingPunct="0">
        <a:spcBef>
          <a:spcPct val="20000"/>
        </a:spcBef>
        <a:spcAft>
          <a:spcPct val="0"/>
        </a:spcAft>
        <a:buChar char="–"/>
        <a:defRPr sz="3100">
          <a:solidFill>
            <a:schemeClr val="tx1"/>
          </a:solidFill>
          <a:latin typeface="+mn-lt"/>
        </a:defRPr>
      </a:lvl2pPr>
      <a:lvl3pPr marL="1271760" indent="-254324" algn="l" rtl="0" eaLnBrk="0" fontAlgn="base" hangingPunct="0">
        <a:spcBef>
          <a:spcPct val="20000"/>
        </a:spcBef>
        <a:spcAft>
          <a:spcPct val="0"/>
        </a:spcAft>
        <a:buChar char="•"/>
        <a:defRPr sz="2700">
          <a:solidFill>
            <a:schemeClr val="tx1"/>
          </a:solidFill>
          <a:latin typeface="+mn-lt"/>
        </a:defRPr>
      </a:lvl3pPr>
      <a:lvl4pPr marL="1780461" indent="-254324" algn="l" rtl="0" eaLnBrk="0" fontAlgn="base" hangingPunct="0">
        <a:spcBef>
          <a:spcPct val="20000"/>
        </a:spcBef>
        <a:spcAft>
          <a:spcPct val="0"/>
        </a:spcAft>
        <a:buChar char="–"/>
        <a:defRPr sz="2200">
          <a:solidFill>
            <a:schemeClr val="tx1"/>
          </a:solidFill>
          <a:latin typeface="+mn-lt"/>
        </a:defRPr>
      </a:lvl4pPr>
      <a:lvl5pPr marL="2289186" indent="-254324" algn="l" rtl="0" eaLnBrk="0" fontAlgn="base" hangingPunct="0">
        <a:spcBef>
          <a:spcPct val="20000"/>
        </a:spcBef>
        <a:spcAft>
          <a:spcPct val="0"/>
        </a:spcAft>
        <a:buChar char="»"/>
        <a:defRPr sz="2200">
          <a:solidFill>
            <a:schemeClr val="tx1"/>
          </a:solidFill>
          <a:latin typeface="+mn-lt"/>
        </a:defRPr>
      </a:lvl5pPr>
      <a:lvl6pPr marL="2797859" indent="-254324" algn="l" rtl="0" fontAlgn="base">
        <a:spcBef>
          <a:spcPct val="20000"/>
        </a:spcBef>
        <a:spcAft>
          <a:spcPct val="0"/>
        </a:spcAft>
        <a:buChar char="»"/>
        <a:defRPr sz="2200">
          <a:solidFill>
            <a:schemeClr val="tx1"/>
          </a:solidFill>
          <a:latin typeface="+mn-lt"/>
        </a:defRPr>
      </a:lvl6pPr>
      <a:lvl7pPr marL="3306569" indent="-254324" algn="l" rtl="0" fontAlgn="base">
        <a:spcBef>
          <a:spcPct val="20000"/>
        </a:spcBef>
        <a:spcAft>
          <a:spcPct val="0"/>
        </a:spcAft>
        <a:buChar char="»"/>
        <a:defRPr sz="2200">
          <a:solidFill>
            <a:schemeClr val="tx1"/>
          </a:solidFill>
          <a:latin typeface="+mn-lt"/>
        </a:defRPr>
      </a:lvl7pPr>
      <a:lvl8pPr marL="3815274" indent="-254324" algn="l" rtl="0" fontAlgn="base">
        <a:spcBef>
          <a:spcPct val="20000"/>
        </a:spcBef>
        <a:spcAft>
          <a:spcPct val="0"/>
        </a:spcAft>
        <a:buChar char="»"/>
        <a:defRPr sz="2200">
          <a:solidFill>
            <a:schemeClr val="tx1"/>
          </a:solidFill>
          <a:latin typeface="+mn-lt"/>
        </a:defRPr>
      </a:lvl8pPr>
      <a:lvl9pPr marL="4323979" indent="-254324"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7408" rtl="0" eaLnBrk="1" latinLnBrk="0" hangingPunct="1">
        <a:defRPr sz="2000" kern="1200">
          <a:solidFill>
            <a:schemeClr val="tx1"/>
          </a:solidFill>
          <a:latin typeface="+mn-lt"/>
          <a:ea typeface="+mn-ea"/>
          <a:cs typeface="+mn-cs"/>
        </a:defRPr>
      </a:lvl1pPr>
      <a:lvl2pPr marL="508699" algn="l" defTabSz="1017408" rtl="0" eaLnBrk="1" latinLnBrk="0" hangingPunct="1">
        <a:defRPr sz="2000" kern="1200">
          <a:solidFill>
            <a:schemeClr val="tx1"/>
          </a:solidFill>
          <a:latin typeface="+mn-lt"/>
          <a:ea typeface="+mn-ea"/>
          <a:cs typeface="+mn-cs"/>
        </a:defRPr>
      </a:lvl2pPr>
      <a:lvl3pPr marL="1017408" algn="l" defTabSz="1017408" rtl="0" eaLnBrk="1" latinLnBrk="0" hangingPunct="1">
        <a:defRPr sz="2000" kern="1200">
          <a:solidFill>
            <a:schemeClr val="tx1"/>
          </a:solidFill>
          <a:latin typeface="+mn-lt"/>
          <a:ea typeface="+mn-ea"/>
          <a:cs typeface="+mn-cs"/>
        </a:defRPr>
      </a:lvl3pPr>
      <a:lvl4pPr marL="1526111" algn="l" defTabSz="1017408" rtl="0" eaLnBrk="1" latinLnBrk="0" hangingPunct="1">
        <a:defRPr sz="2000" kern="1200">
          <a:solidFill>
            <a:schemeClr val="tx1"/>
          </a:solidFill>
          <a:latin typeface="+mn-lt"/>
          <a:ea typeface="+mn-ea"/>
          <a:cs typeface="+mn-cs"/>
        </a:defRPr>
      </a:lvl4pPr>
      <a:lvl5pPr marL="2034815" algn="l" defTabSz="1017408" rtl="0" eaLnBrk="1" latinLnBrk="0" hangingPunct="1">
        <a:defRPr sz="2000" kern="1200">
          <a:solidFill>
            <a:schemeClr val="tx1"/>
          </a:solidFill>
          <a:latin typeface="+mn-lt"/>
          <a:ea typeface="+mn-ea"/>
          <a:cs typeface="+mn-cs"/>
        </a:defRPr>
      </a:lvl5pPr>
      <a:lvl6pPr marL="2543524" algn="l" defTabSz="1017408" rtl="0" eaLnBrk="1" latinLnBrk="0" hangingPunct="1">
        <a:defRPr sz="2000" kern="1200">
          <a:solidFill>
            <a:schemeClr val="tx1"/>
          </a:solidFill>
          <a:latin typeface="+mn-lt"/>
          <a:ea typeface="+mn-ea"/>
          <a:cs typeface="+mn-cs"/>
        </a:defRPr>
      </a:lvl6pPr>
      <a:lvl7pPr marL="3052216" algn="l" defTabSz="1017408" rtl="0" eaLnBrk="1" latinLnBrk="0" hangingPunct="1">
        <a:defRPr sz="2000" kern="1200">
          <a:solidFill>
            <a:schemeClr val="tx1"/>
          </a:solidFill>
          <a:latin typeface="+mn-lt"/>
          <a:ea typeface="+mn-ea"/>
          <a:cs typeface="+mn-cs"/>
        </a:defRPr>
      </a:lvl7pPr>
      <a:lvl8pPr marL="3560923" algn="l" defTabSz="1017408" rtl="0" eaLnBrk="1" latinLnBrk="0" hangingPunct="1">
        <a:defRPr sz="2000" kern="1200">
          <a:solidFill>
            <a:schemeClr val="tx1"/>
          </a:solidFill>
          <a:latin typeface="+mn-lt"/>
          <a:ea typeface="+mn-ea"/>
          <a:cs typeface="+mn-cs"/>
        </a:defRPr>
      </a:lvl8pPr>
      <a:lvl9pPr marL="4069626" algn="l" defTabSz="1017408"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70" rIns="101763" bIns="5087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70" rIns="101763" bIns="5087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70" rIns="101763" bIns="50870" numCol="1" anchor="t" anchorCtr="0" compatLnSpc="1">
            <a:prstTxWarp prst="textNoShape">
              <a:avLst/>
            </a:prstTxWarp>
          </a:bodyPr>
          <a:lstStyle>
            <a:lvl1pPr>
              <a:defRPr sz="1600"/>
            </a:lvl1pPr>
          </a:lstStyle>
          <a:p>
            <a:pPr defTabSz="909146"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70" rIns="101763" bIns="50870" numCol="1" anchor="t" anchorCtr="0" compatLnSpc="1">
            <a:prstTxWarp prst="textNoShape">
              <a:avLst/>
            </a:prstTxWarp>
          </a:bodyPr>
          <a:lstStyle>
            <a:lvl1pPr algn="ctr">
              <a:defRPr sz="1600"/>
            </a:lvl1pPr>
          </a:lstStyle>
          <a:p>
            <a:pPr defTabSz="909146"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70" rIns="101763" bIns="50870" numCol="1" anchor="t" anchorCtr="0" compatLnSpc="1">
            <a:prstTxWarp prst="textNoShape">
              <a:avLst/>
            </a:prstTxWarp>
          </a:bodyPr>
          <a:lstStyle>
            <a:lvl1pPr algn="r">
              <a:defRPr sz="1600"/>
            </a:lvl1pPr>
          </a:lstStyle>
          <a:p>
            <a:pPr defTabSz="909146" fontAlgn="base">
              <a:spcBef>
                <a:spcPct val="0"/>
              </a:spcBef>
              <a:spcAft>
                <a:spcPct val="0"/>
              </a:spcAft>
              <a:defRPr/>
            </a:pPr>
            <a:fld id="{A57A3BBB-19D9-4FD2-B530-9B04A1508826}" type="slidenum">
              <a:rPr lang="en-US" altLang="en-US" smtClean="0">
                <a:solidFill>
                  <a:srgbClr val="000000"/>
                </a:solidFill>
              </a:rPr>
              <a:pPr defTabSz="909146"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16362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8753" algn="ctr" rtl="0" fontAlgn="base">
        <a:spcBef>
          <a:spcPct val="0"/>
        </a:spcBef>
        <a:spcAft>
          <a:spcPct val="0"/>
        </a:spcAft>
        <a:defRPr sz="4900">
          <a:solidFill>
            <a:schemeClr val="tx2"/>
          </a:solidFill>
          <a:latin typeface="Arial" pitchFamily="34" charset="0"/>
        </a:defRPr>
      </a:lvl6pPr>
      <a:lvl7pPr marL="1017516" algn="ctr" rtl="0" fontAlgn="base">
        <a:spcBef>
          <a:spcPct val="0"/>
        </a:spcBef>
        <a:spcAft>
          <a:spcPct val="0"/>
        </a:spcAft>
        <a:defRPr sz="4900">
          <a:solidFill>
            <a:schemeClr val="tx2"/>
          </a:solidFill>
          <a:latin typeface="Arial" pitchFamily="34" charset="0"/>
        </a:defRPr>
      </a:lvl7pPr>
      <a:lvl8pPr marL="1526274" algn="ctr" rtl="0" fontAlgn="base">
        <a:spcBef>
          <a:spcPct val="0"/>
        </a:spcBef>
        <a:spcAft>
          <a:spcPct val="0"/>
        </a:spcAft>
        <a:defRPr sz="4900">
          <a:solidFill>
            <a:schemeClr val="tx2"/>
          </a:solidFill>
          <a:latin typeface="Arial" pitchFamily="34" charset="0"/>
        </a:defRPr>
      </a:lvl8pPr>
      <a:lvl9pPr marL="2035032" algn="ctr" rtl="0" fontAlgn="base">
        <a:spcBef>
          <a:spcPct val="0"/>
        </a:spcBef>
        <a:spcAft>
          <a:spcPct val="0"/>
        </a:spcAft>
        <a:defRPr sz="4900">
          <a:solidFill>
            <a:schemeClr val="tx2"/>
          </a:solidFill>
          <a:latin typeface="Arial" pitchFamily="34" charset="0"/>
        </a:defRPr>
      </a:lvl9pPr>
    </p:titleStyle>
    <p:bodyStyle>
      <a:lvl1pPr marL="381577" indent="-381577" algn="l" rtl="0" eaLnBrk="0" fontAlgn="base" hangingPunct="0">
        <a:spcBef>
          <a:spcPct val="20000"/>
        </a:spcBef>
        <a:spcAft>
          <a:spcPct val="0"/>
        </a:spcAft>
        <a:buChar char="•"/>
        <a:defRPr sz="3600">
          <a:solidFill>
            <a:schemeClr val="tx1"/>
          </a:solidFill>
          <a:latin typeface="+mn-lt"/>
          <a:ea typeface="+mn-ea"/>
          <a:cs typeface="+mn-cs"/>
        </a:defRPr>
      </a:lvl1pPr>
      <a:lvl2pPr marL="826730" indent="-317974" algn="l" rtl="0" eaLnBrk="0" fontAlgn="base" hangingPunct="0">
        <a:spcBef>
          <a:spcPct val="20000"/>
        </a:spcBef>
        <a:spcAft>
          <a:spcPct val="0"/>
        </a:spcAft>
        <a:buChar char="–"/>
        <a:defRPr sz="3100">
          <a:solidFill>
            <a:schemeClr val="tx1"/>
          </a:solidFill>
          <a:latin typeface="+mn-lt"/>
        </a:defRPr>
      </a:lvl2pPr>
      <a:lvl3pPr marL="1271896" indent="-254351" algn="l" rtl="0" eaLnBrk="0" fontAlgn="base" hangingPunct="0">
        <a:spcBef>
          <a:spcPct val="20000"/>
        </a:spcBef>
        <a:spcAft>
          <a:spcPct val="0"/>
        </a:spcAft>
        <a:buChar char="•"/>
        <a:defRPr sz="2700">
          <a:solidFill>
            <a:schemeClr val="tx1"/>
          </a:solidFill>
          <a:latin typeface="+mn-lt"/>
        </a:defRPr>
      </a:lvl3pPr>
      <a:lvl4pPr marL="1780651" indent="-254351" algn="l" rtl="0" eaLnBrk="0" fontAlgn="base" hangingPunct="0">
        <a:spcBef>
          <a:spcPct val="20000"/>
        </a:spcBef>
        <a:spcAft>
          <a:spcPct val="0"/>
        </a:spcAft>
        <a:buChar char="–"/>
        <a:defRPr sz="2200">
          <a:solidFill>
            <a:schemeClr val="tx1"/>
          </a:solidFill>
          <a:latin typeface="+mn-lt"/>
        </a:defRPr>
      </a:lvl4pPr>
      <a:lvl5pPr marL="2289430" indent="-254351" algn="l" rtl="0" eaLnBrk="0" fontAlgn="base" hangingPunct="0">
        <a:spcBef>
          <a:spcPct val="20000"/>
        </a:spcBef>
        <a:spcAft>
          <a:spcPct val="0"/>
        </a:spcAft>
        <a:buChar char="»"/>
        <a:defRPr sz="2200">
          <a:solidFill>
            <a:schemeClr val="tx1"/>
          </a:solidFill>
          <a:latin typeface="+mn-lt"/>
        </a:defRPr>
      </a:lvl5pPr>
      <a:lvl6pPr marL="2798158" indent="-254351" algn="l" rtl="0" fontAlgn="base">
        <a:spcBef>
          <a:spcPct val="20000"/>
        </a:spcBef>
        <a:spcAft>
          <a:spcPct val="0"/>
        </a:spcAft>
        <a:buChar char="»"/>
        <a:defRPr sz="2200">
          <a:solidFill>
            <a:schemeClr val="tx1"/>
          </a:solidFill>
          <a:latin typeface="+mn-lt"/>
        </a:defRPr>
      </a:lvl6pPr>
      <a:lvl7pPr marL="3306922" indent="-254351" algn="l" rtl="0" fontAlgn="base">
        <a:spcBef>
          <a:spcPct val="20000"/>
        </a:spcBef>
        <a:spcAft>
          <a:spcPct val="0"/>
        </a:spcAft>
        <a:buChar char="»"/>
        <a:defRPr sz="2200">
          <a:solidFill>
            <a:schemeClr val="tx1"/>
          </a:solidFill>
          <a:latin typeface="+mn-lt"/>
        </a:defRPr>
      </a:lvl7pPr>
      <a:lvl8pPr marL="3815682" indent="-254351" algn="l" rtl="0" fontAlgn="base">
        <a:spcBef>
          <a:spcPct val="20000"/>
        </a:spcBef>
        <a:spcAft>
          <a:spcPct val="0"/>
        </a:spcAft>
        <a:buChar char="»"/>
        <a:defRPr sz="2200">
          <a:solidFill>
            <a:schemeClr val="tx1"/>
          </a:solidFill>
          <a:latin typeface="+mn-lt"/>
        </a:defRPr>
      </a:lvl8pPr>
      <a:lvl9pPr marL="4324440" indent="-254351"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7516" rtl="0" eaLnBrk="1" latinLnBrk="0" hangingPunct="1">
        <a:defRPr sz="2000" kern="1200">
          <a:solidFill>
            <a:schemeClr val="tx1"/>
          </a:solidFill>
          <a:latin typeface="+mn-lt"/>
          <a:ea typeface="+mn-ea"/>
          <a:cs typeface="+mn-cs"/>
        </a:defRPr>
      </a:lvl1pPr>
      <a:lvl2pPr marL="508753" algn="l" defTabSz="1017516" rtl="0" eaLnBrk="1" latinLnBrk="0" hangingPunct="1">
        <a:defRPr sz="2000" kern="1200">
          <a:solidFill>
            <a:schemeClr val="tx1"/>
          </a:solidFill>
          <a:latin typeface="+mn-lt"/>
          <a:ea typeface="+mn-ea"/>
          <a:cs typeface="+mn-cs"/>
        </a:defRPr>
      </a:lvl2pPr>
      <a:lvl3pPr marL="1017516" algn="l" defTabSz="1017516" rtl="0" eaLnBrk="1" latinLnBrk="0" hangingPunct="1">
        <a:defRPr sz="2000" kern="1200">
          <a:solidFill>
            <a:schemeClr val="tx1"/>
          </a:solidFill>
          <a:latin typeface="+mn-lt"/>
          <a:ea typeface="+mn-ea"/>
          <a:cs typeface="+mn-cs"/>
        </a:defRPr>
      </a:lvl3pPr>
      <a:lvl4pPr marL="1526274" algn="l" defTabSz="1017516" rtl="0" eaLnBrk="1" latinLnBrk="0" hangingPunct="1">
        <a:defRPr sz="2000" kern="1200">
          <a:solidFill>
            <a:schemeClr val="tx1"/>
          </a:solidFill>
          <a:latin typeface="+mn-lt"/>
          <a:ea typeface="+mn-ea"/>
          <a:cs typeface="+mn-cs"/>
        </a:defRPr>
      </a:lvl4pPr>
      <a:lvl5pPr marL="2035032" algn="l" defTabSz="1017516" rtl="0" eaLnBrk="1" latinLnBrk="0" hangingPunct="1">
        <a:defRPr sz="2000" kern="1200">
          <a:solidFill>
            <a:schemeClr val="tx1"/>
          </a:solidFill>
          <a:latin typeface="+mn-lt"/>
          <a:ea typeface="+mn-ea"/>
          <a:cs typeface="+mn-cs"/>
        </a:defRPr>
      </a:lvl5pPr>
      <a:lvl6pPr marL="2543796" algn="l" defTabSz="1017516" rtl="0" eaLnBrk="1" latinLnBrk="0" hangingPunct="1">
        <a:defRPr sz="2000" kern="1200">
          <a:solidFill>
            <a:schemeClr val="tx1"/>
          </a:solidFill>
          <a:latin typeface="+mn-lt"/>
          <a:ea typeface="+mn-ea"/>
          <a:cs typeface="+mn-cs"/>
        </a:defRPr>
      </a:lvl6pPr>
      <a:lvl7pPr marL="3052542" algn="l" defTabSz="1017516" rtl="0" eaLnBrk="1" latinLnBrk="0" hangingPunct="1">
        <a:defRPr sz="2000" kern="1200">
          <a:solidFill>
            <a:schemeClr val="tx1"/>
          </a:solidFill>
          <a:latin typeface="+mn-lt"/>
          <a:ea typeface="+mn-ea"/>
          <a:cs typeface="+mn-cs"/>
        </a:defRPr>
      </a:lvl7pPr>
      <a:lvl8pPr marL="3561303" algn="l" defTabSz="1017516" rtl="0" eaLnBrk="1" latinLnBrk="0" hangingPunct="1">
        <a:defRPr sz="2000" kern="1200">
          <a:solidFill>
            <a:schemeClr val="tx1"/>
          </a:solidFill>
          <a:latin typeface="+mn-lt"/>
          <a:ea typeface="+mn-ea"/>
          <a:cs typeface="+mn-cs"/>
        </a:defRPr>
      </a:lvl8pPr>
      <a:lvl9pPr marL="4070061" algn="l" defTabSz="1017516"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85" tIns="50881" rIns="101785" bIns="5088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85" tIns="50881" rIns="101785" bIns="5088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85" tIns="50881" rIns="101785" bIns="50881" numCol="1" anchor="t" anchorCtr="0" compatLnSpc="1">
            <a:prstTxWarp prst="textNoShape">
              <a:avLst/>
            </a:prstTxWarp>
          </a:bodyPr>
          <a:lstStyle>
            <a:lvl1pPr>
              <a:defRPr sz="1600"/>
            </a:lvl1pPr>
          </a:lstStyle>
          <a:p>
            <a:pPr defTabSz="909340"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85" tIns="50881" rIns="101785" bIns="50881" numCol="1" anchor="t" anchorCtr="0" compatLnSpc="1">
            <a:prstTxWarp prst="textNoShape">
              <a:avLst/>
            </a:prstTxWarp>
          </a:bodyPr>
          <a:lstStyle>
            <a:lvl1pPr algn="ctr">
              <a:defRPr sz="1600"/>
            </a:lvl1pPr>
          </a:lstStyle>
          <a:p>
            <a:pPr defTabSz="909340"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85" tIns="50881" rIns="101785" bIns="50881" numCol="1" anchor="t" anchorCtr="0" compatLnSpc="1">
            <a:prstTxWarp prst="textNoShape">
              <a:avLst/>
            </a:prstTxWarp>
          </a:bodyPr>
          <a:lstStyle>
            <a:lvl1pPr algn="r">
              <a:defRPr sz="1600"/>
            </a:lvl1pPr>
          </a:lstStyle>
          <a:p>
            <a:pPr defTabSz="909340" fontAlgn="base">
              <a:spcBef>
                <a:spcPct val="0"/>
              </a:spcBef>
              <a:spcAft>
                <a:spcPct val="0"/>
              </a:spcAft>
              <a:defRPr/>
            </a:pPr>
            <a:fld id="{A57A3BBB-19D9-4FD2-B530-9B04A1508826}" type="slidenum">
              <a:rPr lang="en-US" altLang="en-US" smtClean="0">
                <a:solidFill>
                  <a:srgbClr val="000000"/>
                </a:solidFill>
              </a:rPr>
              <a:pPr defTabSz="909340"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503365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8862" algn="ctr" rtl="0" fontAlgn="base">
        <a:spcBef>
          <a:spcPct val="0"/>
        </a:spcBef>
        <a:spcAft>
          <a:spcPct val="0"/>
        </a:spcAft>
        <a:defRPr sz="4900">
          <a:solidFill>
            <a:schemeClr val="tx2"/>
          </a:solidFill>
          <a:latin typeface="Arial" pitchFamily="34" charset="0"/>
        </a:defRPr>
      </a:lvl6pPr>
      <a:lvl7pPr marL="1017733" algn="ctr" rtl="0" fontAlgn="base">
        <a:spcBef>
          <a:spcPct val="0"/>
        </a:spcBef>
        <a:spcAft>
          <a:spcPct val="0"/>
        </a:spcAft>
        <a:defRPr sz="4900">
          <a:solidFill>
            <a:schemeClr val="tx2"/>
          </a:solidFill>
          <a:latin typeface="Arial" pitchFamily="34" charset="0"/>
        </a:defRPr>
      </a:lvl7pPr>
      <a:lvl8pPr marL="1526599" algn="ctr" rtl="0" fontAlgn="base">
        <a:spcBef>
          <a:spcPct val="0"/>
        </a:spcBef>
        <a:spcAft>
          <a:spcPct val="0"/>
        </a:spcAft>
        <a:defRPr sz="4900">
          <a:solidFill>
            <a:schemeClr val="tx2"/>
          </a:solidFill>
          <a:latin typeface="Arial" pitchFamily="34" charset="0"/>
        </a:defRPr>
      </a:lvl8pPr>
      <a:lvl9pPr marL="2035467" algn="ctr" rtl="0" fontAlgn="base">
        <a:spcBef>
          <a:spcPct val="0"/>
        </a:spcBef>
        <a:spcAft>
          <a:spcPct val="0"/>
        </a:spcAft>
        <a:defRPr sz="4900">
          <a:solidFill>
            <a:schemeClr val="tx2"/>
          </a:solidFill>
          <a:latin typeface="Arial" pitchFamily="34" charset="0"/>
        </a:defRPr>
      </a:lvl9pPr>
    </p:titleStyle>
    <p:bodyStyle>
      <a:lvl1pPr marL="381658" indent="-381658" algn="l" rtl="0" eaLnBrk="0" fontAlgn="base" hangingPunct="0">
        <a:spcBef>
          <a:spcPct val="20000"/>
        </a:spcBef>
        <a:spcAft>
          <a:spcPct val="0"/>
        </a:spcAft>
        <a:buChar char="•"/>
        <a:defRPr sz="3600">
          <a:solidFill>
            <a:schemeClr val="tx1"/>
          </a:solidFill>
          <a:latin typeface="+mn-lt"/>
          <a:ea typeface="+mn-ea"/>
          <a:cs typeface="+mn-cs"/>
        </a:defRPr>
      </a:lvl1pPr>
      <a:lvl2pPr marL="826906" indent="-318042" algn="l" rtl="0" eaLnBrk="0" fontAlgn="base" hangingPunct="0">
        <a:spcBef>
          <a:spcPct val="20000"/>
        </a:spcBef>
        <a:spcAft>
          <a:spcPct val="0"/>
        </a:spcAft>
        <a:buChar char="–"/>
        <a:defRPr sz="3100">
          <a:solidFill>
            <a:schemeClr val="tx1"/>
          </a:solidFill>
          <a:latin typeface="+mn-lt"/>
        </a:defRPr>
      </a:lvl2pPr>
      <a:lvl3pPr marL="1272168" indent="-254406" algn="l" rtl="0" eaLnBrk="0" fontAlgn="base" hangingPunct="0">
        <a:spcBef>
          <a:spcPct val="20000"/>
        </a:spcBef>
        <a:spcAft>
          <a:spcPct val="0"/>
        </a:spcAft>
        <a:buChar char="•"/>
        <a:defRPr sz="2700">
          <a:solidFill>
            <a:schemeClr val="tx1"/>
          </a:solidFill>
          <a:latin typeface="+mn-lt"/>
        </a:defRPr>
      </a:lvl3pPr>
      <a:lvl4pPr marL="1781031" indent="-254406" algn="l" rtl="0" eaLnBrk="0" fontAlgn="base" hangingPunct="0">
        <a:spcBef>
          <a:spcPct val="20000"/>
        </a:spcBef>
        <a:spcAft>
          <a:spcPct val="0"/>
        </a:spcAft>
        <a:buChar char="–"/>
        <a:defRPr sz="2200">
          <a:solidFill>
            <a:schemeClr val="tx1"/>
          </a:solidFill>
          <a:latin typeface="+mn-lt"/>
        </a:defRPr>
      </a:lvl4pPr>
      <a:lvl5pPr marL="2289918" indent="-254406" algn="l" rtl="0" eaLnBrk="0" fontAlgn="base" hangingPunct="0">
        <a:spcBef>
          <a:spcPct val="20000"/>
        </a:spcBef>
        <a:spcAft>
          <a:spcPct val="0"/>
        </a:spcAft>
        <a:buChar char="»"/>
        <a:defRPr sz="2200">
          <a:solidFill>
            <a:schemeClr val="tx1"/>
          </a:solidFill>
          <a:latin typeface="+mn-lt"/>
        </a:defRPr>
      </a:lvl5pPr>
      <a:lvl6pPr marL="2798755" indent="-254406" algn="l" rtl="0" fontAlgn="base">
        <a:spcBef>
          <a:spcPct val="20000"/>
        </a:spcBef>
        <a:spcAft>
          <a:spcPct val="0"/>
        </a:spcAft>
        <a:buChar char="»"/>
        <a:defRPr sz="2200">
          <a:solidFill>
            <a:schemeClr val="tx1"/>
          </a:solidFill>
          <a:latin typeface="+mn-lt"/>
        </a:defRPr>
      </a:lvl6pPr>
      <a:lvl7pPr marL="3307628" indent="-254406" algn="l" rtl="0" fontAlgn="base">
        <a:spcBef>
          <a:spcPct val="20000"/>
        </a:spcBef>
        <a:spcAft>
          <a:spcPct val="0"/>
        </a:spcAft>
        <a:buChar char="»"/>
        <a:defRPr sz="2200">
          <a:solidFill>
            <a:schemeClr val="tx1"/>
          </a:solidFill>
          <a:latin typeface="+mn-lt"/>
        </a:defRPr>
      </a:lvl7pPr>
      <a:lvl8pPr marL="3816497" indent="-254406" algn="l" rtl="0" fontAlgn="base">
        <a:spcBef>
          <a:spcPct val="20000"/>
        </a:spcBef>
        <a:spcAft>
          <a:spcPct val="0"/>
        </a:spcAft>
        <a:buChar char="»"/>
        <a:defRPr sz="2200">
          <a:solidFill>
            <a:schemeClr val="tx1"/>
          </a:solidFill>
          <a:latin typeface="+mn-lt"/>
        </a:defRPr>
      </a:lvl8pPr>
      <a:lvl9pPr marL="4325364" indent="-254406"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7733" rtl="0" eaLnBrk="1" latinLnBrk="0" hangingPunct="1">
        <a:defRPr sz="2000" kern="1200">
          <a:solidFill>
            <a:schemeClr val="tx1"/>
          </a:solidFill>
          <a:latin typeface="+mn-lt"/>
          <a:ea typeface="+mn-ea"/>
          <a:cs typeface="+mn-cs"/>
        </a:defRPr>
      </a:lvl1pPr>
      <a:lvl2pPr marL="508862" algn="l" defTabSz="1017733" rtl="0" eaLnBrk="1" latinLnBrk="0" hangingPunct="1">
        <a:defRPr sz="2000" kern="1200">
          <a:solidFill>
            <a:schemeClr val="tx1"/>
          </a:solidFill>
          <a:latin typeface="+mn-lt"/>
          <a:ea typeface="+mn-ea"/>
          <a:cs typeface="+mn-cs"/>
        </a:defRPr>
      </a:lvl2pPr>
      <a:lvl3pPr marL="1017733" algn="l" defTabSz="1017733" rtl="0" eaLnBrk="1" latinLnBrk="0" hangingPunct="1">
        <a:defRPr sz="2000" kern="1200">
          <a:solidFill>
            <a:schemeClr val="tx1"/>
          </a:solidFill>
          <a:latin typeface="+mn-lt"/>
          <a:ea typeface="+mn-ea"/>
          <a:cs typeface="+mn-cs"/>
        </a:defRPr>
      </a:lvl3pPr>
      <a:lvl4pPr marL="1526599" algn="l" defTabSz="1017733" rtl="0" eaLnBrk="1" latinLnBrk="0" hangingPunct="1">
        <a:defRPr sz="2000" kern="1200">
          <a:solidFill>
            <a:schemeClr val="tx1"/>
          </a:solidFill>
          <a:latin typeface="+mn-lt"/>
          <a:ea typeface="+mn-ea"/>
          <a:cs typeface="+mn-cs"/>
        </a:defRPr>
      </a:lvl4pPr>
      <a:lvl5pPr marL="2035467" algn="l" defTabSz="1017733" rtl="0" eaLnBrk="1" latinLnBrk="0" hangingPunct="1">
        <a:defRPr sz="2000" kern="1200">
          <a:solidFill>
            <a:schemeClr val="tx1"/>
          </a:solidFill>
          <a:latin typeface="+mn-lt"/>
          <a:ea typeface="+mn-ea"/>
          <a:cs typeface="+mn-cs"/>
        </a:defRPr>
      </a:lvl5pPr>
      <a:lvl6pPr marL="2544340" algn="l" defTabSz="1017733" rtl="0" eaLnBrk="1" latinLnBrk="0" hangingPunct="1">
        <a:defRPr sz="2000" kern="1200">
          <a:solidFill>
            <a:schemeClr val="tx1"/>
          </a:solidFill>
          <a:latin typeface="+mn-lt"/>
          <a:ea typeface="+mn-ea"/>
          <a:cs typeface="+mn-cs"/>
        </a:defRPr>
      </a:lvl6pPr>
      <a:lvl7pPr marL="3053193" algn="l" defTabSz="1017733" rtl="0" eaLnBrk="1" latinLnBrk="0" hangingPunct="1">
        <a:defRPr sz="2000" kern="1200">
          <a:solidFill>
            <a:schemeClr val="tx1"/>
          </a:solidFill>
          <a:latin typeface="+mn-lt"/>
          <a:ea typeface="+mn-ea"/>
          <a:cs typeface="+mn-cs"/>
        </a:defRPr>
      </a:lvl7pPr>
      <a:lvl8pPr marL="3562063" algn="l" defTabSz="1017733" rtl="0" eaLnBrk="1" latinLnBrk="0" hangingPunct="1">
        <a:defRPr sz="2000" kern="1200">
          <a:solidFill>
            <a:schemeClr val="tx1"/>
          </a:solidFill>
          <a:latin typeface="+mn-lt"/>
          <a:ea typeface="+mn-ea"/>
          <a:cs typeface="+mn-cs"/>
        </a:defRPr>
      </a:lvl8pPr>
      <a:lvl9pPr marL="4070930" algn="l" defTabSz="1017733"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16" tIns="50898" rIns="101816" bIns="5089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16" tIns="50898" rIns="101816" bIns="5089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16" tIns="50898" rIns="101816" bIns="50898" numCol="1" anchor="t" anchorCtr="0" compatLnSpc="1">
            <a:prstTxWarp prst="textNoShape">
              <a:avLst/>
            </a:prstTxWarp>
          </a:bodyPr>
          <a:lstStyle>
            <a:lvl1pPr>
              <a:defRPr sz="1600"/>
            </a:lvl1pPr>
          </a:lstStyle>
          <a:p>
            <a:pPr defTabSz="909631"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16" tIns="50898" rIns="101816" bIns="50898" numCol="1" anchor="t" anchorCtr="0" compatLnSpc="1">
            <a:prstTxWarp prst="textNoShape">
              <a:avLst/>
            </a:prstTxWarp>
          </a:bodyPr>
          <a:lstStyle>
            <a:lvl1pPr algn="ctr">
              <a:defRPr sz="1600"/>
            </a:lvl1pPr>
          </a:lstStyle>
          <a:p>
            <a:pPr defTabSz="909631"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16" tIns="50898" rIns="101816" bIns="50898" numCol="1" anchor="t" anchorCtr="0" compatLnSpc="1">
            <a:prstTxWarp prst="textNoShape">
              <a:avLst/>
            </a:prstTxWarp>
          </a:bodyPr>
          <a:lstStyle>
            <a:lvl1pPr algn="r">
              <a:defRPr sz="1600"/>
            </a:lvl1pPr>
          </a:lstStyle>
          <a:p>
            <a:pPr defTabSz="909631" fontAlgn="base">
              <a:spcBef>
                <a:spcPct val="0"/>
              </a:spcBef>
              <a:spcAft>
                <a:spcPct val="0"/>
              </a:spcAft>
              <a:defRPr/>
            </a:pPr>
            <a:fld id="{A57A3BBB-19D9-4FD2-B530-9B04A1508826}" type="slidenum">
              <a:rPr lang="en-US" altLang="en-US" smtClean="0">
                <a:solidFill>
                  <a:srgbClr val="000000"/>
                </a:solidFill>
              </a:rPr>
              <a:pPr defTabSz="909631"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190114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9024" algn="ctr" rtl="0" fontAlgn="base">
        <a:spcBef>
          <a:spcPct val="0"/>
        </a:spcBef>
        <a:spcAft>
          <a:spcPct val="0"/>
        </a:spcAft>
        <a:defRPr sz="4900">
          <a:solidFill>
            <a:schemeClr val="tx2"/>
          </a:solidFill>
          <a:latin typeface="Arial" pitchFamily="34" charset="0"/>
        </a:defRPr>
      </a:lvl6pPr>
      <a:lvl7pPr marL="1018059" algn="ctr" rtl="0" fontAlgn="base">
        <a:spcBef>
          <a:spcPct val="0"/>
        </a:spcBef>
        <a:spcAft>
          <a:spcPct val="0"/>
        </a:spcAft>
        <a:defRPr sz="4900">
          <a:solidFill>
            <a:schemeClr val="tx2"/>
          </a:solidFill>
          <a:latin typeface="Arial" pitchFamily="34" charset="0"/>
        </a:defRPr>
      </a:lvl7pPr>
      <a:lvl8pPr marL="1527087" algn="ctr" rtl="0" fontAlgn="base">
        <a:spcBef>
          <a:spcPct val="0"/>
        </a:spcBef>
        <a:spcAft>
          <a:spcPct val="0"/>
        </a:spcAft>
        <a:defRPr sz="4900">
          <a:solidFill>
            <a:schemeClr val="tx2"/>
          </a:solidFill>
          <a:latin typeface="Arial" pitchFamily="34" charset="0"/>
        </a:defRPr>
      </a:lvl8pPr>
      <a:lvl9pPr marL="2036118" algn="ctr" rtl="0" fontAlgn="base">
        <a:spcBef>
          <a:spcPct val="0"/>
        </a:spcBef>
        <a:spcAft>
          <a:spcPct val="0"/>
        </a:spcAft>
        <a:defRPr sz="4900">
          <a:solidFill>
            <a:schemeClr val="tx2"/>
          </a:solidFill>
          <a:latin typeface="Arial" pitchFamily="34" charset="0"/>
        </a:defRPr>
      </a:lvl9pPr>
    </p:titleStyle>
    <p:bodyStyle>
      <a:lvl1pPr marL="381780" indent="-381780" algn="l" rtl="0" eaLnBrk="0" fontAlgn="base" hangingPunct="0">
        <a:spcBef>
          <a:spcPct val="20000"/>
        </a:spcBef>
        <a:spcAft>
          <a:spcPct val="0"/>
        </a:spcAft>
        <a:buChar char="•"/>
        <a:defRPr sz="3600">
          <a:solidFill>
            <a:schemeClr val="tx1"/>
          </a:solidFill>
          <a:latin typeface="+mn-lt"/>
          <a:ea typeface="+mn-ea"/>
          <a:cs typeface="+mn-cs"/>
        </a:defRPr>
      </a:lvl1pPr>
      <a:lvl2pPr marL="827171" indent="-318143" algn="l" rtl="0" eaLnBrk="0" fontAlgn="base" hangingPunct="0">
        <a:spcBef>
          <a:spcPct val="20000"/>
        </a:spcBef>
        <a:spcAft>
          <a:spcPct val="0"/>
        </a:spcAft>
        <a:buChar char="–"/>
        <a:defRPr sz="3100">
          <a:solidFill>
            <a:schemeClr val="tx1"/>
          </a:solidFill>
          <a:latin typeface="+mn-lt"/>
        </a:defRPr>
      </a:lvl2pPr>
      <a:lvl3pPr marL="1272576" indent="-254490" algn="l" rtl="0" eaLnBrk="0" fontAlgn="base" hangingPunct="0">
        <a:spcBef>
          <a:spcPct val="20000"/>
        </a:spcBef>
        <a:spcAft>
          <a:spcPct val="0"/>
        </a:spcAft>
        <a:buChar char="•"/>
        <a:defRPr sz="2700">
          <a:solidFill>
            <a:schemeClr val="tx1"/>
          </a:solidFill>
          <a:latin typeface="+mn-lt"/>
        </a:defRPr>
      </a:lvl3pPr>
      <a:lvl4pPr marL="1781602" indent="-254490" algn="l" rtl="0" eaLnBrk="0" fontAlgn="base" hangingPunct="0">
        <a:spcBef>
          <a:spcPct val="20000"/>
        </a:spcBef>
        <a:spcAft>
          <a:spcPct val="0"/>
        </a:spcAft>
        <a:buChar char="–"/>
        <a:defRPr sz="2200">
          <a:solidFill>
            <a:schemeClr val="tx1"/>
          </a:solidFill>
          <a:latin typeface="+mn-lt"/>
        </a:defRPr>
      </a:lvl4pPr>
      <a:lvl5pPr marL="2290650" indent="-254490" algn="l" rtl="0" eaLnBrk="0" fontAlgn="base" hangingPunct="0">
        <a:spcBef>
          <a:spcPct val="20000"/>
        </a:spcBef>
        <a:spcAft>
          <a:spcPct val="0"/>
        </a:spcAft>
        <a:buChar char="»"/>
        <a:defRPr sz="2200">
          <a:solidFill>
            <a:schemeClr val="tx1"/>
          </a:solidFill>
          <a:latin typeface="+mn-lt"/>
        </a:defRPr>
      </a:lvl5pPr>
      <a:lvl6pPr marL="2799652" indent="-254490" algn="l" rtl="0" fontAlgn="base">
        <a:spcBef>
          <a:spcPct val="20000"/>
        </a:spcBef>
        <a:spcAft>
          <a:spcPct val="0"/>
        </a:spcAft>
        <a:buChar char="»"/>
        <a:defRPr sz="2200">
          <a:solidFill>
            <a:schemeClr val="tx1"/>
          </a:solidFill>
          <a:latin typeface="+mn-lt"/>
        </a:defRPr>
      </a:lvl6pPr>
      <a:lvl7pPr marL="3308688" indent="-254490" algn="l" rtl="0" fontAlgn="base">
        <a:spcBef>
          <a:spcPct val="20000"/>
        </a:spcBef>
        <a:spcAft>
          <a:spcPct val="0"/>
        </a:spcAft>
        <a:buChar char="»"/>
        <a:defRPr sz="2200">
          <a:solidFill>
            <a:schemeClr val="tx1"/>
          </a:solidFill>
          <a:latin typeface="+mn-lt"/>
        </a:defRPr>
      </a:lvl7pPr>
      <a:lvl8pPr marL="3817719" indent="-254490" algn="l" rtl="0" fontAlgn="base">
        <a:spcBef>
          <a:spcPct val="20000"/>
        </a:spcBef>
        <a:spcAft>
          <a:spcPct val="0"/>
        </a:spcAft>
        <a:buChar char="»"/>
        <a:defRPr sz="2200">
          <a:solidFill>
            <a:schemeClr val="tx1"/>
          </a:solidFill>
          <a:latin typeface="+mn-lt"/>
        </a:defRPr>
      </a:lvl8pPr>
      <a:lvl9pPr marL="4326748" indent="-254490"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8059" rtl="0" eaLnBrk="1" latinLnBrk="0" hangingPunct="1">
        <a:defRPr sz="2000" kern="1200">
          <a:solidFill>
            <a:schemeClr val="tx1"/>
          </a:solidFill>
          <a:latin typeface="+mn-lt"/>
          <a:ea typeface="+mn-ea"/>
          <a:cs typeface="+mn-cs"/>
        </a:defRPr>
      </a:lvl1pPr>
      <a:lvl2pPr marL="509024" algn="l" defTabSz="1018059" rtl="0" eaLnBrk="1" latinLnBrk="0" hangingPunct="1">
        <a:defRPr sz="2000" kern="1200">
          <a:solidFill>
            <a:schemeClr val="tx1"/>
          </a:solidFill>
          <a:latin typeface="+mn-lt"/>
          <a:ea typeface="+mn-ea"/>
          <a:cs typeface="+mn-cs"/>
        </a:defRPr>
      </a:lvl2pPr>
      <a:lvl3pPr marL="1018059" algn="l" defTabSz="1018059" rtl="0" eaLnBrk="1" latinLnBrk="0" hangingPunct="1">
        <a:defRPr sz="2000" kern="1200">
          <a:solidFill>
            <a:schemeClr val="tx1"/>
          </a:solidFill>
          <a:latin typeface="+mn-lt"/>
          <a:ea typeface="+mn-ea"/>
          <a:cs typeface="+mn-cs"/>
        </a:defRPr>
      </a:lvl3pPr>
      <a:lvl4pPr marL="1527087" algn="l" defTabSz="1018059" rtl="0" eaLnBrk="1" latinLnBrk="0" hangingPunct="1">
        <a:defRPr sz="2000" kern="1200">
          <a:solidFill>
            <a:schemeClr val="tx1"/>
          </a:solidFill>
          <a:latin typeface="+mn-lt"/>
          <a:ea typeface="+mn-ea"/>
          <a:cs typeface="+mn-cs"/>
        </a:defRPr>
      </a:lvl4pPr>
      <a:lvl5pPr marL="2036118" algn="l" defTabSz="1018059" rtl="0" eaLnBrk="1" latinLnBrk="0" hangingPunct="1">
        <a:defRPr sz="2000" kern="1200">
          <a:solidFill>
            <a:schemeClr val="tx1"/>
          </a:solidFill>
          <a:latin typeface="+mn-lt"/>
          <a:ea typeface="+mn-ea"/>
          <a:cs typeface="+mn-cs"/>
        </a:defRPr>
      </a:lvl5pPr>
      <a:lvl6pPr marL="2545156" algn="l" defTabSz="1018059" rtl="0" eaLnBrk="1" latinLnBrk="0" hangingPunct="1">
        <a:defRPr sz="2000" kern="1200">
          <a:solidFill>
            <a:schemeClr val="tx1"/>
          </a:solidFill>
          <a:latin typeface="+mn-lt"/>
          <a:ea typeface="+mn-ea"/>
          <a:cs typeface="+mn-cs"/>
        </a:defRPr>
      </a:lvl6pPr>
      <a:lvl7pPr marL="3054171" algn="l" defTabSz="1018059" rtl="0" eaLnBrk="1" latinLnBrk="0" hangingPunct="1">
        <a:defRPr sz="2000" kern="1200">
          <a:solidFill>
            <a:schemeClr val="tx1"/>
          </a:solidFill>
          <a:latin typeface="+mn-lt"/>
          <a:ea typeface="+mn-ea"/>
          <a:cs typeface="+mn-cs"/>
        </a:defRPr>
      </a:lvl7pPr>
      <a:lvl8pPr marL="3563204" algn="l" defTabSz="1018059" rtl="0" eaLnBrk="1" latinLnBrk="0" hangingPunct="1">
        <a:defRPr sz="2000" kern="1200">
          <a:solidFill>
            <a:schemeClr val="tx1"/>
          </a:solidFill>
          <a:latin typeface="+mn-lt"/>
          <a:ea typeface="+mn-ea"/>
          <a:cs typeface="+mn-cs"/>
        </a:defRPr>
      </a:lvl8pPr>
      <a:lvl9pPr marL="4072234" algn="l" defTabSz="1018059"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60" tIns="50920" rIns="101860" bIns="509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60" tIns="50920" rIns="101860" bIns="509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60" tIns="50920" rIns="101860" bIns="50920" numCol="1" anchor="t" anchorCtr="0" compatLnSpc="1">
            <a:prstTxWarp prst="textNoShape">
              <a:avLst/>
            </a:prstTxWarp>
          </a:bodyPr>
          <a:lstStyle>
            <a:lvl1pPr>
              <a:defRPr sz="1600"/>
            </a:lvl1pPr>
          </a:lstStyle>
          <a:p>
            <a:pPr defTabSz="910019"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60" tIns="50920" rIns="101860" bIns="50920" numCol="1" anchor="t" anchorCtr="0" compatLnSpc="1">
            <a:prstTxWarp prst="textNoShape">
              <a:avLst/>
            </a:prstTxWarp>
          </a:bodyPr>
          <a:lstStyle>
            <a:lvl1pPr algn="ctr">
              <a:defRPr sz="1600"/>
            </a:lvl1pPr>
          </a:lstStyle>
          <a:p>
            <a:pPr defTabSz="910019"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60" tIns="50920" rIns="101860" bIns="50920" numCol="1" anchor="t" anchorCtr="0" compatLnSpc="1">
            <a:prstTxWarp prst="textNoShape">
              <a:avLst/>
            </a:prstTxWarp>
          </a:bodyPr>
          <a:lstStyle>
            <a:lvl1pPr algn="r">
              <a:defRPr sz="1600"/>
            </a:lvl1pPr>
          </a:lstStyle>
          <a:p>
            <a:pPr defTabSz="910019" fontAlgn="base">
              <a:spcBef>
                <a:spcPct val="0"/>
              </a:spcBef>
              <a:spcAft>
                <a:spcPct val="0"/>
              </a:spcAft>
              <a:defRPr/>
            </a:pPr>
            <a:fld id="{A57A3BBB-19D9-4FD2-B530-9B04A1508826}" type="slidenum">
              <a:rPr lang="en-US" altLang="en-US" smtClean="0">
                <a:solidFill>
                  <a:srgbClr val="000000"/>
                </a:solidFill>
              </a:rPr>
              <a:pPr defTabSz="910019"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7997636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9242" algn="ctr" rtl="0" fontAlgn="base">
        <a:spcBef>
          <a:spcPct val="0"/>
        </a:spcBef>
        <a:spcAft>
          <a:spcPct val="0"/>
        </a:spcAft>
        <a:defRPr sz="4900">
          <a:solidFill>
            <a:schemeClr val="tx2"/>
          </a:solidFill>
          <a:latin typeface="Arial" pitchFamily="34" charset="0"/>
        </a:defRPr>
      </a:lvl6pPr>
      <a:lvl7pPr marL="1018493" algn="ctr" rtl="0" fontAlgn="base">
        <a:spcBef>
          <a:spcPct val="0"/>
        </a:spcBef>
        <a:spcAft>
          <a:spcPct val="0"/>
        </a:spcAft>
        <a:defRPr sz="4900">
          <a:solidFill>
            <a:schemeClr val="tx2"/>
          </a:solidFill>
          <a:latin typeface="Arial" pitchFamily="34" charset="0"/>
        </a:defRPr>
      </a:lvl7pPr>
      <a:lvl8pPr marL="1527739" algn="ctr" rtl="0" fontAlgn="base">
        <a:spcBef>
          <a:spcPct val="0"/>
        </a:spcBef>
        <a:spcAft>
          <a:spcPct val="0"/>
        </a:spcAft>
        <a:defRPr sz="4900">
          <a:solidFill>
            <a:schemeClr val="tx2"/>
          </a:solidFill>
          <a:latin typeface="Arial" pitchFamily="34" charset="0"/>
        </a:defRPr>
      </a:lvl8pPr>
      <a:lvl9pPr marL="2036988" algn="ctr" rtl="0" fontAlgn="base">
        <a:spcBef>
          <a:spcPct val="0"/>
        </a:spcBef>
        <a:spcAft>
          <a:spcPct val="0"/>
        </a:spcAft>
        <a:defRPr sz="4900">
          <a:solidFill>
            <a:schemeClr val="tx2"/>
          </a:solidFill>
          <a:latin typeface="Arial" pitchFamily="34" charset="0"/>
        </a:defRPr>
      </a:lvl9pPr>
    </p:titleStyle>
    <p:bodyStyle>
      <a:lvl1pPr marL="381943" indent="-381943" algn="l" rtl="0" eaLnBrk="0" fontAlgn="base" hangingPunct="0">
        <a:spcBef>
          <a:spcPct val="20000"/>
        </a:spcBef>
        <a:spcAft>
          <a:spcPct val="0"/>
        </a:spcAft>
        <a:buChar char="•"/>
        <a:defRPr sz="3600">
          <a:solidFill>
            <a:schemeClr val="tx1"/>
          </a:solidFill>
          <a:latin typeface="+mn-lt"/>
          <a:ea typeface="+mn-ea"/>
          <a:cs typeface="+mn-cs"/>
        </a:defRPr>
      </a:lvl1pPr>
      <a:lvl2pPr marL="827524" indent="-318278" algn="l" rtl="0" eaLnBrk="0" fontAlgn="base" hangingPunct="0">
        <a:spcBef>
          <a:spcPct val="20000"/>
        </a:spcBef>
        <a:spcAft>
          <a:spcPct val="0"/>
        </a:spcAft>
        <a:buChar char="–"/>
        <a:defRPr sz="3100">
          <a:solidFill>
            <a:schemeClr val="tx1"/>
          </a:solidFill>
          <a:latin typeface="+mn-lt"/>
        </a:defRPr>
      </a:lvl2pPr>
      <a:lvl3pPr marL="1273120" indent="-254601" algn="l" rtl="0" eaLnBrk="0" fontAlgn="base" hangingPunct="0">
        <a:spcBef>
          <a:spcPct val="20000"/>
        </a:spcBef>
        <a:spcAft>
          <a:spcPct val="0"/>
        </a:spcAft>
        <a:buChar char="•"/>
        <a:defRPr sz="2700">
          <a:solidFill>
            <a:schemeClr val="tx1"/>
          </a:solidFill>
          <a:latin typeface="+mn-lt"/>
        </a:defRPr>
      </a:lvl3pPr>
      <a:lvl4pPr marL="1782363" indent="-254601" algn="l" rtl="0" eaLnBrk="0" fontAlgn="base" hangingPunct="0">
        <a:spcBef>
          <a:spcPct val="20000"/>
        </a:spcBef>
        <a:spcAft>
          <a:spcPct val="0"/>
        </a:spcAft>
        <a:buChar char="–"/>
        <a:defRPr sz="2200">
          <a:solidFill>
            <a:schemeClr val="tx1"/>
          </a:solidFill>
          <a:latin typeface="+mn-lt"/>
        </a:defRPr>
      </a:lvl4pPr>
      <a:lvl5pPr marL="2291626" indent="-254601" algn="l" rtl="0" eaLnBrk="0" fontAlgn="base" hangingPunct="0">
        <a:spcBef>
          <a:spcPct val="20000"/>
        </a:spcBef>
        <a:spcAft>
          <a:spcPct val="0"/>
        </a:spcAft>
        <a:buChar char="»"/>
        <a:defRPr sz="2200">
          <a:solidFill>
            <a:schemeClr val="tx1"/>
          </a:solidFill>
          <a:latin typeface="+mn-lt"/>
        </a:defRPr>
      </a:lvl5pPr>
      <a:lvl6pPr marL="2800847" indent="-254601" algn="l" rtl="0" fontAlgn="base">
        <a:spcBef>
          <a:spcPct val="20000"/>
        </a:spcBef>
        <a:spcAft>
          <a:spcPct val="0"/>
        </a:spcAft>
        <a:buChar char="»"/>
        <a:defRPr sz="2200">
          <a:solidFill>
            <a:schemeClr val="tx1"/>
          </a:solidFill>
          <a:latin typeface="+mn-lt"/>
        </a:defRPr>
      </a:lvl6pPr>
      <a:lvl7pPr marL="3310101" indent="-254601" algn="l" rtl="0" fontAlgn="base">
        <a:spcBef>
          <a:spcPct val="20000"/>
        </a:spcBef>
        <a:spcAft>
          <a:spcPct val="0"/>
        </a:spcAft>
        <a:buChar char="»"/>
        <a:defRPr sz="2200">
          <a:solidFill>
            <a:schemeClr val="tx1"/>
          </a:solidFill>
          <a:latin typeface="+mn-lt"/>
        </a:defRPr>
      </a:lvl7pPr>
      <a:lvl8pPr marL="3819349" indent="-254601" algn="l" rtl="0" fontAlgn="base">
        <a:spcBef>
          <a:spcPct val="20000"/>
        </a:spcBef>
        <a:spcAft>
          <a:spcPct val="0"/>
        </a:spcAft>
        <a:buChar char="»"/>
        <a:defRPr sz="2200">
          <a:solidFill>
            <a:schemeClr val="tx1"/>
          </a:solidFill>
          <a:latin typeface="+mn-lt"/>
        </a:defRPr>
      </a:lvl8pPr>
      <a:lvl9pPr marL="4328596" indent="-254601"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8493" rtl="0" eaLnBrk="1" latinLnBrk="0" hangingPunct="1">
        <a:defRPr sz="2000" kern="1200">
          <a:solidFill>
            <a:schemeClr val="tx1"/>
          </a:solidFill>
          <a:latin typeface="+mn-lt"/>
          <a:ea typeface="+mn-ea"/>
          <a:cs typeface="+mn-cs"/>
        </a:defRPr>
      </a:lvl1pPr>
      <a:lvl2pPr marL="509242" algn="l" defTabSz="1018493" rtl="0" eaLnBrk="1" latinLnBrk="0" hangingPunct="1">
        <a:defRPr sz="2000" kern="1200">
          <a:solidFill>
            <a:schemeClr val="tx1"/>
          </a:solidFill>
          <a:latin typeface="+mn-lt"/>
          <a:ea typeface="+mn-ea"/>
          <a:cs typeface="+mn-cs"/>
        </a:defRPr>
      </a:lvl2pPr>
      <a:lvl3pPr marL="1018493" algn="l" defTabSz="1018493" rtl="0" eaLnBrk="1" latinLnBrk="0" hangingPunct="1">
        <a:defRPr sz="2000" kern="1200">
          <a:solidFill>
            <a:schemeClr val="tx1"/>
          </a:solidFill>
          <a:latin typeface="+mn-lt"/>
          <a:ea typeface="+mn-ea"/>
          <a:cs typeface="+mn-cs"/>
        </a:defRPr>
      </a:lvl3pPr>
      <a:lvl4pPr marL="1527739" algn="l" defTabSz="1018493" rtl="0" eaLnBrk="1" latinLnBrk="0" hangingPunct="1">
        <a:defRPr sz="2000" kern="1200">
          <a:solidFill>
            <a:schemeClr val="tx1"/>
          </a:solidFill>
          <a:latin typeface="+mn-lt"/>
          <a:ea typeface="+mn-ea"/>
          <a:cs typeface="+mn-cs"/>
        </a:defRPr>
      </a:lvl4pPr>
      <a:lvl5pPr marL="2036988" algn="l" defTabSz="1018493" rtl="0" eaLnBrk="1" latinLnBrk="0" hangingPunct="1">
        <a:defRPr sz="2000" kern="1200">
          <a:solidFill>
            <a:schemeClr val="tx1"/>
          </a:solidFill>
          <a:latin typeface="+mn-lt"/>
          <a:ea typeface="+mn-ea"/>
          <a:cs typeface="+mn-cs"/>
        </a:defRPr>
      </a:lvl5pPr>
      <a:lvl6pPr marL="2546244" algn="l" defTabSz="1018493" rtl="0" eaLnBrk="1" latinLnBrk="0" hangingPunct="1">
        <a:defRPr sz="2000" kern="1200">
          <a:solidFill>
            <a:schemeClr val="tx1"/>
          </a:solidFill>
          <a:latin typeface="+mn-lt"/>
          <a:ea typeface="+mn-ea"/>
          <a:cs typeface="+mn-cs"/>
        </a:defRPr>
      </a:lvl6pPr>
      <a:lvl7pPr marL="3055475" algn="l" defTabSz="1018493" rtl="0" eaLnBrk="1" latinLnBrk="0" hangingPunct="1">
        <a:defRPr sz="2000" kern="1200">
          <a:solidFill>
            <a:schemeClr val="tx1"/>
          </a:solidFill>
          <a:latin typeface="+mn-lt"/>
          <a:ea typeface="+mn-ea"/>
          <a:cs typeface="+mn-cs"/>
        </a:defRPr>
      </a:lvl7pPr>
      <a:lvl8pPr marL="3564726" algn="l" defTabSz="1018493" rtl="0" eaLnBrk="1" latinLnBrk="0" hangingPunct="1">
        <a:defRPr sz="2000" kern="1200">
          <a:solidFill>
            <a:schemeClr val="tx1"/>
          </a:solidFill>
          <a:latin typeface="+mn-lt"/>
          <a:ea typeface="+mn-ea"/>
          <a:cs typeface="+mn-cs"/>
        </a:defRPr>
      </a:lvl8pPr>
      <a:lvl9pPr marL="4073972" algn="l" defTabSz="1018493"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12" tIns="50947" rIns="101912" bIns="50947"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12" tIns="50947" rIns="101912" bIns="5094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12" tIns="50947" rIns="101912" bIns="50947" numCol="1" anchor="t" anchorCtr="0" compatLnSpc="1">
            <a:prstTxWarp prst="textNoShape">
              <a:avLst/>
            </a:prstTxWarp>
          </a:bodyPr>
          <a:lstStyle>
            <a:lvl1pPr>
              <a:defRPr sz="1600"/>
            </a:lvl1pPr>
          </a:lstStyle>
          <a:p>
            <a:pPr defTabSz="910504"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12" tIns="50947" rIns="101912" bIns="50947" numCol="1" anchor="t" anchorCtr="0" compatLnSpc="1">
            <a:prstTxWarp prst="textNoShape">
              <a:avLst/>
            </a:prstTxWarp>
          </a:bodyPr>
          <a:lstStyle>
            <a:lvl1pPr algn="ctr">
              <a:defRPr sz="1600"/>
            </a:lvl1pPr>
          </a:lstStyle>
          <a:p>
            <a:pPr defTabSz="910504"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12" tIns="50947" rIns="101912" bIns="50947" numCol="1" anchor="t" anchorCtr="0" compatLnSpc="1">
            <a:prstTxWarp prst="textNoShape">
              <a:avLst/>
            </a:prstTxWarp>
          </a:bodyPr>
          <a:lstStyle>
            <a:lvl1pPr algn="r">
              <a:defRPr sz="1600"/>
            </a:lvl1pPr>
          </a:lstStyle>
          <a:p>
            <a:pPr defTabSz="910504" fontAlgn="base">
              <a:spcBef>
                <a:spcPct val="0"/>
              </a:spcBef>
              <a:spcAft>
                <a:spcPct val="0"/>
              </a:spcAft>
              <a:defRPr/>
            </a:pPr>
            <a:fld id="{A57A3BBB-19D9-4FD2-B530-9B04A1508826}" type="slidenum">
              <a:rPr lang="en-US" altLang="en-US" smtClean="0">
                <a:solidFill>
                  <a:srgbClr val="000000"/>
                </a:solidFill>
              </a:rPr>
              <a:pPr defTabSz="910504"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1591571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9514" algn="ctr" rtl="0" fontAlgn="base">
        <a:spcBef>
          <a:spcPct val="0"/>
        </a:spcBef>
        <a:spcAft>
          <a:spcPct val="0"/>
        </a:spcAft>
        <a:defRPr sz="4900">
          <a:solidFill>
            <a:schemeClr val="tx2"/>
          </a:solidFill>
          <a:latin typeface="Arial" pitchFamily="34" charset="0"/>
        </a:defRPr>
      </a:lvl6pPr>
      <a:lvl7pPr marL="1019036" algn="ctr" rtl="0" fontAlgn="base">
        <a:spcBef>
          <a:spcPct val="0"/>
        </a:spcBef>
        <a:spcAft>
          <a:spcPct val="0"/>
        </a:spcAft>
        <a:defRPr sz="4900">
          <a:solidFill>
            <a:schemeClr val="tx2"/>
          </a:solidFill>
          <a:latin typeface="Arial" pitchFamily="34" charset="0"/>
        </a:defRPr>
      </a:lvl7pPr>
      <a:lvl8pPr marL="1528555" algn="ctr" rtl="0" fontAlgn="base">
        <a:spcBef>
          <a:spcPct val="0"/>
        </a:spcBef>
        <a:spcAft>
          <a:spcPct val="0"/>
        </a:spcAft>
        <a:defRPr sz="4900">
          <a:solidFill>
            <a:schemeClr val="tx2"/>
          </a:solidFill>
          <a:latin typeface="Arial" pitchFamily="34" charset="0"/>
        </a:defRPr>
      </a:lvl8pPr>
      <a:lvl9pPr marL="2038074" algn="ctr" rtl="0" fontAlgn="base">
        <a:spcBef>
          <a:spcPct val="0"/>
        </a:spcBef>
        <a:spcAft>
          <a:spcPct val="0"/>
        </a:spcAft>
        <a:defRPr sz="4900">
          <a:solidFill>
            <a:schemeClr val="tx2"/>
          </a:solidFill>
          <a:latin typeface="Arial" pitchFamily="34" charset="0"/>
        </a:defRPr>
      </a:lvl9pPr>
    </p:titleStyle>
    <p:bodyStyle>
      <a:lvl1pPr marL="382146" indent="-382146" algn="l" rtl="0" eaLnBrk="0" fontAlgn="base" hangingPunct="0">
        <a:spcBef>
          <a:spcPct val="20000"/>
        </a:spcBef>
        <a:spcAft>
          <a:spcPct val="0"/>
        </a:spcAft>
        <a:buChar char="•"/>
        <a:defRPr sz="3600">
          <a:solidFill>
            <a:schemeClr val="tx1"/>
          </a:solidFill>
          <a:latin typeface="+mn-lt"/>
          <a:ea typeface="+mn-ea"/>
          <a:cs typeface="+mn-cs"/>
        </a:defRPr>
      </a:lvl1pPr>
      <a:lvl2pPr marL="827966" indent="-318447" algn="l" rtl="0" eaLnBrk="0" fontAlgn="base" hangingPunct="0">
        <a:spcBef>
          <a:spcPct val="20000"/>
        </a:spcBef>
        <a:spcAft>
          <a:spcPct val="0"/>
        </a:spcAft>
        <a:buChar char="–"/>
        <a:defRPr sz="3100">
          <a:solidFill>
            <a:schemeClr val="tx1"/>
          </a:solidFill>
          <a:latin typeface="+mn-lt"/>
        </a:defRPr>
      </a:lvl2pPr>
      <a:lvl3pPr marL="1273800" indent="-254736" algn="l" rtl="0" eaLnBrk="0" fontAlgn="base" hangingPunct="0">
        <a:spcBef>
          <a:spcPct val="20000"/>
        </a:spcBef>
        <a:spcAft>
          <a:spcPct val="0"/>
        </a:spcAft>
        <a:buChar char="•"/>
        <a:defRPr sz="2700">
          <a:solidFill>
            <a:schemeClr val="tx1"/>
          </a:solidFill>
          <a:latin typeface="+mn-lt"/>
        </a:defRPr>
      </a:lvl3pPr>
      <a:lvl4pPr marL="1783314" indent="-254736" algn="l" rtl="0" eaLnBrk="0" fontAlgn="base" hangingPunct="0">
        <a:spcBef>
          <a:spcPct val="20000"/>
        </a:spcBef>
        <a:spcAft>
          <a:spcPct val="0"/>
        </a:spcAft>
        <a:buChar char="–"/>
        <a:defRPr sz="2200">
          <a:solidFill>
            <a:schemeClr val="tx1"/>
          </a:solidFill>
          <a:latin typeface="+mn-lt"/>
        </a:defRPr>
      </a:lvl4pPr>
      <a:lvl5pPr marL="2292846" indent="-254736" algn="l" rtl="0" eaLnBrk="0" fontAlgn="base" hangingPunct="0">
        <a:spcBef>
          <a:spcPct val="20000"/>
        </a:spcBef>
        <a:spcAft>
          <a:spcPct val="0"/>
        </a:spcAft>
        <a:buChar char="»"/>
        <a:defRPr sz="2200">
          <a:solidFill>
            <a:schemeClr val="tx1"/>
          </a:solidFill>
          <a:latin typeface="+mn-lt"/>
        </a:defRPr>
      </a:lvl5pPr>
      <a:lvl6pPr marL="2802342" indent="-254736" algn="l" rtl="0" fontAlgn="base">
        <a:spcBef>
          <a:spcPct val="20000"/>
        </a:spcBef>
        <a:spcAft>
          <a:spcPct val="0"/>
        </a:spcAft>
        <a:buChar char="»"/>
        <a:defRPr sz="2200">
          <a:solidFill>
            <a:schemeClr val="tx1"/>
          </a:solidFill>
          <a:latin typeface="+mn-lt"/>
        </a:defRPr>
      </a:lvl6pPr>
      <a:lvl7pPr marL="3311868" indent="-254736" algn="l" rtl="0" fontAlgn="base">
        <a:spcBef>
          <a:spcPct val="20000"/>
        </a:spcBef>
        <a:spcAft>
          <a:spcPct val="0"/>
        </a:spcAft>
        <a:buChar char="»"/>
        <a:defRPr sz="2200">
          <a:solidFill>
            <a:schemeClr val="tx1"/>
          </a:solidFill>
          <a:latin typeface="+mn-lt"/>
        </a:defRPr>
      </a:lvl7pPr>
      <a:lvl8pPr marL="3821389" indent="-254736" algn="l" rtl="0" fontAlgn="base">
        <a:spcBef>
          <a:spcPct val="20000"/>
        </a:spcBef>
        <a:spcAft>
          <a:spcPct val="0"/>
        </a:spcAft>
        <a:buChar char="»"/>
        <a:defRPr sz="2200">
          <a:solidFill>
            <a:schemeClr val="tx1"/>
          </a:solidFill>
          <a:latin typeface="+mn-lt"/>
        </a:defRPr>
      </a:lvl8pPr>
      <a:lvl9pPr marL="4330907" indent="-254736"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9036" rtl="0" eaLnBrk="1" latinLnBrk="0" hangingPunct="1">
        <a:defRPr sz="2000" kern="1200">
          <a:solidFill>
            <a:schemeClr val="tx1"/>
          </a:solidFill>
          <a:latin typeface="+mn-lt"/>
          <a:ea typeface="+mn-ea"/>
          <a:cs typeface="+mn-cs"/>
        </a:defRPr>
      </a:lvl1pPr>
      <a:lvl2pPr marL="509514" algn="l" defTabSz="1019036" rtl="0" eaLnBrk="1" latinLnBrk="0" hangingPunct="1">
        <a:defRPr sz="2000" kern="1200">
          <a:solidFill>
            <a:schemeClr val="tx1"/>
          </a:solidFill>
          <a:latin typeface="+mn-lt"/>
          <a:ea typeface="+mn-ea"/>
          <a:cs typeface="+mn-cs"/>
        </a:defRPr>
      </a:lvl2pPr>
      <a:lvl3pPr marL="1019036" algn="l" defTabSz="1019036" rtl="0" eaLnBrk="1" latinLnBrk="0" hangingPunct="1">
        <a:defRPr sz="2000" kern="1200">
          <a:solidFill>
            <a:schemeClr val="tx1"/>
          </a:solidFill>
          <a:latin typeface="+mn-lt"/>
          <a:ea typeface="+mn-ea"/>
          <a:cs typeface="+mn-cs"/>
        </a:defRPr>
      </a:lvl3pPr>
      <a:lvl4pPr marL="1528555" algn="l" defTabSz="1019036" rtl="0" eaLnBrk="1" latinLnBrk="0" hangingPunct="1">
        <a:defRPr sz="2000" kern="1200">
          <a:solidFill>
            <a:schemeClr val="tx1"/>
          </a:solidFill>
          <a:latin typeface="+mn-lt"/>
          <a:ea typeface="+mn-ea"/>
          <a:cs typeface="+mn-cs"/>
        </a:defRPr>
      </a:lvl4pPr>
      <a:lvl5pPr marL="2038074" algn="l" defTabSz="1019036" rtl="0" eaLnBrk="1" latinLnBrk="0" hangingPunct="1">
        <a:defRPr sz="2000" kern="1200">
          <a:solidFill>
            <a:schemeClr val="tx1"/>
          </a:solidFill>
          <a:latin typeface="+mn-lt"/>
          <a:ea typeface="+mn-ea"/>
          <a:cs typeface="+mn-cs"/>
        </a:defRPr>
      </a:lvl5pPr>
      <a:lvl6pPr marL="2547604" algn="l" defTabSz="1019036" rtl="0" eaLnBrk="1" latinLnBrk="0" hangingPunct="1">
        <a:defRPr sz="2000" kern="1200">
          <a:solidFill>
            <a:schemeClr val="tx1"/>
          </a:solidFill>
          <a:latin typeface="+mn-lt"/>
          <a:ea typeface="+mn-ea"/>
          <a:cs typeface="+mn-cs"/>
        </a:defRPr>
      </a:lvl6pPr>
      <a:lvl7pPr marL="3057106" algn="l" defTabSz="1019036" rtl="0" eaLnBrk="1" latinLnBrk="0" hangingPunct="1">
        <a:defRPr sz="2000" kern="1200">
          <a:solidFill>
            <a:schemeClr val="tx1"/>
          </a:solidFill>
          <a:latin typeface="+mn-lt"/>
          <a:ea typeface="+mn-ea"/>
          <a:cs typeface="+mn-cs"/>
        </a:defRPr>
      </a:lvl7pPr>
      <a:lvl8pPr marL="3566629" algn="l" defTabSz="1019036" rtl="0" eaLnBrk="1" latinLnBrk="0" hangingPunct="1">
        <a:defRPr sz="2000" kern="1200">
          <a:solidFill>
            <a:schemeClr val="tx1"/>
          </a:solidFill>
          <a:latin typeface="+mn-lt"/>
          <a:ea typeface="+mn-ea"/>
          <a:cs typeface="+mn-cs"/>
        </a:defRPr>
      </a:lvl8pPr>
      <a:lvl9pPr marL="4076147" algn="l" defTabSz="1019036"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76" tIns="50981" rIns="101976" bIns="5098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76" tIns="50981" rIns="101976" bIns="5098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76" tIns="50981" rIns="101976" bIns="50981" numCol="1" anchor="t" anchorCtr="0" compatLnSpc="1">
            <a:prstTxWarp prst="textNoShape">
              <a:avLst/>
            </a:prstTxWarp>
          </a:bodyPr>
          <a:lstStyle>
            <a:lvl1pPr>
              <a:defRPr sz="1600"/>
            </a:lvl1pPr>
          </a:lstStyle>
          <a:p>
            <a:pPr defTabSz="911087"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76" tIns="50981" rIns="101976" bIns="50981" numCol="1" anchor="t" anchorCtr="0" compatLnSpc="1">
            <a:prstTxWarp prst="textNoShape">
              <a:avLst/>
            </a:prstTxWarp>
          </a:bodyPr>
          <a:lstStyle>
            <a:lvl1pPr algn="ctr">
              <a:defRPr sz="1600"/>
            </a:lvl1pPr>
          </a:lstStyle>
          <a:p>
            <a:pPr defTabSz="911087"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976" tIns="50981" rIns="101976" bIns="50981" numCol="1" anchor="t" anchorCtr="0" compatLnSpc="1">
            <a:prstTxWarp prst="textNoShape">
              <a:avLst/>
            </a:prstTxWarp>
          </a:bodyPr>
          <a:lstStyle>
            <a:lvl1pPr algn="r">
              <a:defRPr sz="1600"/>
            </a:lvl1pPr>
          </a:lstStyle>
          <a:p>
            <a:pPr defTabSz="911087" fontAlgn="base">
              <a:spcBef>
                <a:spcPct val="0"/>
              </a:spcBef>
              <a:spcAft>
                <a:spcPct val="0"/>
              </a:spcAft>
              <a:defRPr/>
            </a:pPr>
            <a:fld id="{A57A3BBB-19D9-4FD2-B530-9B04A1508826}" type="slidenum">
              <a:rPr lang="en-US" altLang="en-US" smtClean="0">
                <a:solidFill>
                  <a:srgbClr val="000000"/>
                </a:solidFill>
              </a:rPr>
              <a:pPr defTabSz="911087"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4654984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09841" algn="ctr" rtl="0" fontAlgn="base">
        <a:spcBef>
          <a:spcPct val="0"/>
        </a:spcBef>
        <a:spcAft>
          <a:spcPct val="0"/>
        </a:spcAft>
        <a:defRPr sz="4900">
          <a:solidFill>
            <a:schemeClr val="tx2"/>
          </a:solidFill>
          <a:latin typeface="Arial" pitchFamily="34" charset="0"/>
        </a:defRPr>
      </a:lvl6pPr>
      <a:lvl7pPr marL="1019689" algn="ctr" rtl="0" fontAlgn="base">
        <a:spcBef>
          <a:spcPct val="0"/>
        </a:spcBef>
        <a:spcAft>
          <a:spcPct val="0"/>
        </a:spcAft>
        <a:defRPr sz="4900">
          <a:solidFill>
            <a:schemeClr val="tx2"/>
          </a:solidFill>
          <a:latin typeface="Arial" pitchFamily="34" charset="0"/>
        </a:defRPr>
      </a:lvl7pPr>
      <a:lvl8pPr marL="1529533" algn="ctr" rtl="0" fontAlgn="base">
        <a:spcBef>
          <a:spcPct val="0"/>
        </a:spcBef>
        <a:spcAft>
          <a:spcPct val="0"/>
        </a:spcAft>
        <a:defRPr sz="4900">
          <a:solidFill>
            <a:schemeClr val="tx2"/>
          </a:solidFill>
          <a:latin typeface="Arial" pitchFamily="34" charset="0"/>
        </a:defRPr>
      </a:lvl8pPr>
      <a:lvl9pPr marL="2039379" algn="ctr" rtl="0" fontAlgn="base">
        <a:spcBef>
          <a:spcPct val="0"/>
        </a:spcBef>
        <a:spcAft>
          <a:spcPct val="0"/>
        </a:spcAft>
        <a:defRPr sz="4900">
          <a:solidFill>
            <a:schemeClr val="tx2"/>
          </a:solidFill>
          <a:latin typeface="Arial" pitchFamily="34" charset="0"/>
        </a:defRPr>
      </a:lvl9pPr>
    </p:titleStyle>
    <p:bodyStyle>
      <a:lvl1pPr marL="382390" indent="-382390" algn="l" rtl="0" eaLnBrk="0" fontAlgn="base" hangingPunct="0">
        <a:spcBef>
          <a:spcPct val="20000"/>
        </a:spcBef>
        <a:spcAft>
          <a:spcPct val="0"/>
        </a:spcAft>
        <a:buChar char="•"/>
        <a:defRPr sz="3600">
          <a:solidFill>
            <a:schemeClr val="tx1"/>
          </a:solidFill>
          <a:latin typeface="+mn-lt"/>
          <a:ea typeface="+mn-ea"/>
          <a:cs typeface="+mn-cs"/>
        </a:defRPr>
      </a:lvl1pPr>
      <a:lvl2pPr marL="828497" indent="-318650" algn="l" rtl="0" eaLnBrk="0" fontAlgn="base" hangingPunct="0">
        <a:spcBef>
          <a:spcPct val="20000"/>
        </a:spcBef>
        <a:spcAft>
          <a:spcPct val="0"/>
        </a:spcAft>
        <a:buChar char="–"/>
        <a:defRPr sz="3100">
          <a:solidFill>
            <a:schemeClr val="tx1"/>
          </a:solidFill>
          <a:latin typeface="+mn-lt"/>
        </a:defRPr>
      </a:lvl2pPr>
      <a:lvl3pPr marL="1274615" indent="-254903" algn="l" rtl="0" eaLnBrk="0" fontAlgn="base" hangingPunct="0">
        <a:spcBef>
          <a:spcPct val="20000"/>
        </a:spcBef>
        <a:spcAft>
          <a:spcPct val="0"/>
        </a:spcAft>
        <a:buChar char="•"/>
        <a:defRPr sz="2700">
          <a:solidFill>
            <a:schemeClr val="tx1"/>
          </a:solidFill>
          <a:latin typeface="+mn-lt"/>
        </a:defRPr>
      </a:lvl3pPr>
      <a:lvl4pPr marL="1784456" indent="-254903" algn="l" rtl="0" eaLnBrk="0" fontAlgn="base" hangingPunct="0">
        <a:spcBef>
          <a:spcPct val="20000"/>
        </a:spcBef>
        <a:spcAft>
          <a:spcPct val="0"/>
        </a:spcAft>
        <a:buChar char="–"/>
        <a:defRPr sz="2200">
          <a:solidFill>
            <a:schemeClr val="tx1"/>
          </a:solidFill>
          <a:latin typeface="+mn-lt"/>
        </a:defRPr>
      </a:lvl4pPr>
      <a:lvl5pPr marL="2294310" indent="-254903" algn="l" rtl="0" eaLnBrk="0" fontAlgn="base" hangingPunct="0">
        <a:spcBef>
          <a:spcPct val="20000"/>
        </a:spcBef>
        <a:spcAft>
          <a:spcPct val="0"/>
        </a:spcAft>
        <a:buChar char="»"/>
        <a:defRPr sz="2200">
          <a:solidFill>
            <a:schemeClr val="tx1"/>
          </a:solidFill>
          <a:latin typeface="+mn-lt"/>
        </a:defRPr>
      </a:lvl5pPr>
      <a:lvl6pPr marL="2804141" indent="-254903" algn="l" rtl="0" fontAlgn="base">
        <a:spcBef>
          <a:spcPct val="20000"/>
        </a:spcBef>
        <a:spcAft>
          <a:spcPct val="0"/>
        </a:spcAft>
        <a:buChar char="»"/>
        <a:defRPr sz="2200">
          <a:solidFill>
            <a:schemeClr val="tx1"/>
          </a:solidFill>
          <a:latin typeface="+mn-lt"/>
        </a:defRPr>
      </a:lvl6pPr>
      <a:lvl7pPr marL="3313989" indent="-254903" algn="l" rtl="0" fontAlgn="base">
        <a:spcBef>
          <a:spcPct val="20000"/>
        </a:spcBef>
        <a:spcAft>
          <a:spcPct val="0"/>
        </a:spcAft>
        <a:buChar char="»"/>
        <a:defRPr sz="2200">
          <a:solidFill>
            <a:schemeClr val="tx1"/>
          </a:solidFill>
          <a:latin typeface="+mn-lt"/>
        </a:defRPr>
      </a:lvl7pPr>
      <a:lvl8pPr marL="3823836" indent="-254903" algn="l" rtl="0" fontAlgn="base">
        <a:spcBef>
          <a:spcPct val="20000"/>
        </a:spcBef>
        <a:spcAft>
          <a:spcPct val="0"/>
        </a:spcAft>
        <a:buChar char="»"/>
        <a:defRPr sz="2200">
          <a:solidFill>
            <a:schemeClr val="tx1"/>
          </a:solidFill>
          <a:latin typeface="+mn-lt"/>
        </a:defRPr>
      </a:lvl8pPr>
      <a:lvl9pPr marL="4333682" indent="-254903"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9689" rtl="0" eaLnBrk="1" latinLnBrk="0" hangingPunct="1">
        <a:defRPr sz="2000" kern="1200">
          <a:solidFill>
            <a:schemeClr val="tx1"/>
          </a:solidFill>
          <a:latin typeface="+mn-lt"/>
          <a:ea typeface="+mn-ea"/>
          <a:cs typeface="+mn-cs"/>
        </a:defRPr>
      </a:lvl1pPr>
      <a:lvl2pPr marL="509841" algn="l" defTabSz="1019689" rtl="0" eaLnBrk="1" latinLnBrk="0" hangingPunct="1">
        <a:defRPr sz="2000" kern="1200">
          <a:solidFill>
            <a:schemeClr val="tx1"/>
          </a:solidFill>
          <a:latin typeface="+mn-lt"/>
          <a:ea typeface="+mn-ea"/>
          <a:cs typeface="+mn-cs"/>
        </a:defRPr>
      </a:lvl2pPr>
      <a:lvl3pPr marL="1019689" algn="l" defTabSz="1019689" rtl="0" eaLnBrk="1" latinLnBrk="0" hangingPunct="1">
        <a:defRPr sz="2000" kern="1200">
          <a:solidFill>
            <a:schemeClr val="tx1"/>
          </a:solidFill>
          <a:latin typeface="+mn-lt"/>
          <a:ea typeface="+mn-ea"/>
          <a:cs typeface="+mn-cs"/>
        </a:defRPr>
      </a:lvl3pPr>
      <a:lvl4pPr marL="1529533" algn="l" defTabSz="1019689" rtl="0" eaLnBrk="1" latinLnBrk="0" hangingPunct="1">
        <a:defRPr sz="2000" kern="1200">
          <a:solidFill>
            <a:schemeClr val="tx1"/>
          </a:solidFill>
          <a:latin typeface="+mn-lt"/>
          <a:ea typeface="+mn-ea"/>
          <a:cs typeface="+mn-cs"/>
        </a:defRPr>
      </a:lvl4pPr>
      <a:lvl5pPr marL="2039379" algn="l" defTabSz="1019689" rtl="0" eaLnBrk="1" latinLnBrk="0" hangingPunct="1">
        <a:defRPr sz="2000" kern="1200">
          <a:solidFill>
            <a:schemeClr val="tx1"/>
          </a:solidFill>
          <a:latin typeface="+mn-lt"/>
          <a:ea typeface="+mn-ea"/>
          <a:cs typeface="+mn-cs"/>
        </a:defRPr>
      </a:lvl5pPr>
      <a:lvl6pPr marL="2549235" algn="l" defTabSz="1019689" rtl="0" eaLnBrk="1" latinLnBrk="0" hangingPunct="1">
        <a:defRPr sz="2000" kern="1200">
          <a:solidFill>
            <a:schemeClr val="tx1"/>
          </a:solidFill>
          <a:latin typeface="+mn-lt"/>
          <a:ea typeface="+mn-ea"/>
          <a:cs typeface="+mn-cs"/>
        </a:defRPr>
      </a:lvl6pPr>
      <a:lvl7pPr marL="3059065" algn="l" defTabSz="1019689" rtl="0" eaLnBrk="1" latinLnBrk="0" hangingPunct="1">
        <a:defRPr sz="2000" kern="1200">
          <a:solidFill>
            <a:schemeClr val="tx1"/>
          </a:solidFill>
          <a:latin typeface="+mn-lt"/>
          <a:ea typeface="+mn-ea"/>
          <a:cs typeface="+mn-cs"/>
        </a:defRPr>
      </a:lvl7pPr>
      <a:lvl8pPr marL="3568912" algn="l" defTabSz="1019689" rtl="0" eaLnBrk="1" latinLnBrk="0" hangingPunct="1">
        <a:defRPr sz="2000" kern="1200">
          <a:solidFill>
            <a:schemeClr val="tx1"/>
          </a:solidFill>
          <a:latin typeface="+mn-lt"/>
          <a:ea typeface="+mn-ea"/>
          <a:cs typeface="+mn-cs"/>
        </a:defRPr>
      </a:lvl8pPr>
      <a:lvl9pPr marL="4078757" algn="l" defTabSz="1019689" rtl="0" eaLnBrk="1" latinLnBrk="0" hangingPunct="1">
        <a:defRPr sz="20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2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51" tIns="51020" rIns="102051" bIns="510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599548"/>
            <a:ext cx="8229600" cy="452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51" tIns="51020" rIns="102051" bIns="510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51" tIns="51020" rIns="102051" bIns="51020" numCol="1" anchor="t" anchorCtr="0" compatLnSpc="1">
            <a:prstTxWarp prst="textNoShape">
              <a:avLst/>
            </a:prstTxWarp>
          </a:bodyPr>
          <a:lstStyle>
            <a:lvl1pPr>
              <a:defRPr sz="1600"/>
            </a:lvl1pPr>
          </a:lstStyle>
          <a:p>
            <a:pPr defTabSz="911769"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4922"/>
            <a:ext cx="2895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51" tIns="51020" rIns="102051" bIns="51020" numCol="1" anchor="t" anchorCtr="0" compatLnSpc="1">
            <a:prstTxWarp prst="textNoShape">
              <a:avLst/>
            </a:prstTxWarp>
          </a:bodyPr>
          <a:lstStyle>
            <a:lvl1pPr algn="ctr">
              <a:defRPr sz="1600"/>
            </a:lvl1pPr>
          </a:lstStyle>
          <a:p>
            <a:pPr defTabSz="911769"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4922"/>
            <a:ext cx="2133600" cy="47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51" tIns="51020" rIns="102051" bIns="51020" numCol="1" anchor="t" anchorCtr="0" compatLnSpc="1">
            <a:prstTxWarp prst="textNoShape">
              <a:avLst/>
            </a:prstTxWarp>
          </a:bodyPr>
          <a:lstStyle>
            <a:lvl1pPr algn="r">
              <a:defRPr sz="1600"/>
            </a:lvl1pPr>
          </a:lstStyle>
          <a:p>
            <a:pPr defTabSz="911769" fontAlgn="base">
              <a:spcBef>
                <a:spcPct val="0"/>
              </a:spcBef>
              <a:spcAft>
                <a:spcPct val="0"/>
              </a:spcAft>
              <a:defRPr/>
            </a:pPr>
            <a:fld id="{A57A3BBB-19D9-4FD2-B530-9B04A1508826}" type="slidenum">
              <a:rPr lang="en-US" altLang="en-US" smtClean="0">
                <a:solidFill>
                  <a:srgbClr val="000000"/>
                </a:solidFill>
              </a:rPr>
              <a:pPr defTabSz="911769"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4766218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pitchFamily="34" charset="0"/>
        </a:defRPr>
      </a:lvl2pPr>
      <a:lvl3pPr algn="ctr" rtl="0" eaLnBrk="0" fontAlgn="base" hangingPunct="0">
        <a:spcBef>
          <a:spcPct val="0"/>
        </a:spcBef>
        <a:spcAft>
          <a:spcPct val="0"/>
        </a:spcAft>
        <a:defRPr sz="4900">
          <a:solidFill>
            <a:schemeClr val="tx2"/>
          </a:solidFill>
          <a:latin typeface="Arial" pitchFamily="34" charset="0"/>
        </a:defRPr>
      </a:lvl3pPr>
      <a:lvl4pPr algn="ctr" rtl="0" eaLnBrk="0" fontAlgn="base" hangingPunct="0">
        <a:spcBef>
          <a:spcPct val="0"/>
        </a:spcBef>
        <a:spcAft>
          <a:spcPct val="0"/>
        </a:spcAft>
        <a:defRPr sz="4900">
          <a:solidFill>
            <a:schemeClr val="tx2"/>
          </a:solidFill>
          <a:latin typeface="Arial" pitchFamily="34" charset="0"/>
        </a:defRPr>
      </a:lvl4pPr>
      <a:lvl5pPr algn="ctr" rtl="0" eaLnBrk="0" fontAlgn="base" hangingPunct="0">
        <a:spcBef>
          <a:spcPct val="0"/>
        </a:spcBef>
        <a:spcAft>
          <a:spcPct val="0"/>
        </a:spcAft>
        <a:defRPr sz="4900">
          <a:solidFill>
            <a:schemeClr val="tx2"/>
          </a:solidFill>
          <a:latin typeface="Arial" pitchFamily="34" charset="0"/>
        </a:defRPr>
      </a:lvl5pPr>
      <a:lvl6pPr marL="510224" algn="ctr" rtl="0" fontAlgn="base">
        <a:spcBef>
          <a:spcPct val="0"/>
        </a:spcBef>
        <a:spcAft>
          <a:spcPct val="0"/>
        </a:spcAft>
        <a:defRPr sz="4900">
          <a:solidFill>
            <a:schemeClr val="tx2"/>
          </a:solidFill>
          <a:latin typeface="Arial" pitchFamily="34" charset="0"/>
        </a:defRPr>
      </a:lvl6pPr>
      <a:lvl7pPr marL="1020450" algn="ctr" rtl="0" fontAlgn="base">
        <a:spcBef>
          <a:spcPct val="0"/>
        </a:spcBef>
        <a:spcAft>
          <a:spcPct val="0"/>
        </a:spcAft>
        <a:defRPr sz="4900">
          <a:solidFill>
            <a:schemeClr val="tx2"/>
          </a:solidFill>
          <a:latin typeface="Arial" pitchFamily="34" charset="0"/>
        </a:defRPr>
      </a:lvl7pPr>
      <a:lvl8pPr marL="1530676" algn="ctr" rtl="0" fontAlgn="base">
        <a:spcBef>
          <a:spcPct val="0"/>
        </a:spcBef>
        <a:spcAft>
          <a:spcPct val="0"/>
        </a:spcAft>
        <a:defRPr sz="4900">
          <a:solidFill>
            <a:schemeClr val="tx2"/>
          </a:solidFill>
          <a:latin typeface="Arial" pitchFamily="34" charset="0"/>
        </a:defRPr>
      </a:lvl8pPr>
      <a:lvl9pPr marL="2040903" algn="ctr" rtl="0" fontAlgn="base">
        <a:spcBef>
          <a:spcPct val="0"/>
        </a:spcBef>
        <a:spcAft>
          <a:spcPct val="0"/>
        </a:spcAft>
        <a:defRPr sz="4900">
          <a:solidFill>
            <a:schemeClr val="tx2"/>
          </a:solidFill>
          <a:latin typeface="Arial" pitchFamily="34" charset="0"/>
        </a:defRPr>
      </a:lvl9pPr>
    </p:titleStyle>
    <p:bodyStyle>
      <a:lvl1pPr marL="382675" indent="-382675" algn="l" rtl="0" eaLnBrk="0" fontAlgn="base" hangingPunct="0">
        <a:spcBef>
          <a:spcPct val="20000"/>
        </a:spcBef>
        <a:spcAft>
          <a:spcPct val="0"/>
        </a:spcAft>
        <a:buChar char="•"/>
        <a:defRPr sz="3600">
          <a:solidFill>
            <a:schemeClr val="tx1"/>
          </a:solidFill>
          <a:latin typeface="+mn-lt"/>
          <a:ea typeface="+mn-ea"/>
          <a:cs typeface="+mn-cs"/>
        </a:defRPr>
      </a:lvl1pPr>
      <a:lvl2pPr marL="829116" indent="-318887" algn="l" rtl="0" eaLnBrk="0" fontAlgn="base" hangingPunct="0">
        <a:spcBef>
          <a:spcPct val="20000"/>
        </a:spcBef>
        <a:spcAft>
          <a:spcPct val="0"/>
        </a:spcAft>
        <a:buChar char="–"/>
        <a:defRPr sz="3100">
          <a:solidFill>
            <a:schemeClr val="tx1"/>
          </a:solidFill>
          <a:latin typeface="+mn-lt"/>
        </a:defRPr>
      </a:lvl2pPr>
      <a:lvl3pPr marL="1275567" indent="-255099" algn="l" rtl="0" eaLnBrk="0" fontAlgn="base" hangingPunct="0">
        <a:spcBef>
          <a:spcPct val="20000"/>
        </a:spcBef>
        <a:spcAft>
          <a:spcPct val="0"/>
        </a:spcAft>
        <a:buChar char="•"/>
        <a:defRPr sz="2700">
          <a:solidFill>
            <a:schemeClr val="tx1"/>
          </a:solidFill>
          <a:latin typeface="+mn-lt"/>
        </a:defRPr>
      </a:lvl3pPr>
      <a:lvl4pPr marL="1785790" indent="-255099" algn="l" rtl="0" eaLnBrk="0" fontAlgn="base" hangingPunct="0">
        <a:spcBef>
          <a:spcPct val="20000"/>
        </a:spcBef>
        <a:spcAft>
          <a:spcPct val="0"/>
        </a:spcAft>
        <a:buChar char="–"/>
        <a:defRPr sz="2200">
          <a:solidFill>
            <a:schemeClr val="tx1"/>
          </a:solidFill>
          <a:latin typeface="+mn-lt"/>
        </a:defRPr>
      </a:lvl4pPr>
      <a:lvl5pPr marL="2296020" indent="-255099" algn="l" rtl="0" eaLnBrk="0" fontAlgn="base" hangingPunct="0">
        <a:spcBef>
          <a:spcPct val="20000"/>
        </a:spcBef>
        <a:spcAft>
          <a:spcPct val="0"/>
        </a:spcAft>
        <a:buChar char="»"/>
        <a:defRPr sz="2200">
          <a:solidFill>
            <a:schemeClr val="tx1"/>
          </a:solidFill>
          <a:latin typeface="+mn-lt"/>
        </a:defRPr>
      </a:lvl5pPr>
      <a:lvl6pPr marL="2806237" indent="-255099" algn="l" rtl="0" fontAlgn="base">
        <a:spcBef>
          <a:spcPct val="20000"/>
        </a:spcBef>
        <a:spcAft>
          <a:spcPct val="0"/>
        </a:spcAft>
        <a:buChar char="»"/>
        <a:defRPr sz="2200">
          <a:solidFill>
            <a:schemeClr val="tx1"/>
          </a:solidFill>
          <a:latin typeface="+mn-lt"/>
        </a:defRPr>
      </a:lvl6pPr>
      <a:lvl7pPr marL="3316466" indent="-255099" algn="l" rtl="0" fontAlgn="base">
        <a:spcBef>
          <a:spcPct val="20000"/>
        </a:spcBef>
        <a:spcAft>
          <a:spcPct val="0"/>
        </a:spcAft>
        <a:buChar char="»"/>
        <a:defRPr sz="2200">
          <a:solidFill>
            <a:schemeClr val="tx1"/>
          </a:solidFill>
          <a:latin typeface="+mn-lt"/>
        </a:defRPr>
      </a:lvl7pPr>
      <a:lvl8pPr marL="3826694" indent="-255099" algn="l" rtl="0" fontAlgn="base">
        <a:spcBef>
          <a:spcPct val="20000"/>
        </a:spcBef>
        <a:spcAft>
          <a:spcPct val="0"/>
        </a:spcAft>
        <a:buChar char="»"/>
        <a:defRPr sz="2200">
          <a:solidFill>
            <a:schemeClr val="tx1"/>
          </a:solidFill>
          <a:latin typeface="+mn-lt"/>
        </a:defRPr>
      </a:lvl8pPr>
      <a:lvl9pPr marL="4336920" indent="-255099" algn="l" rtl="0" fontAlgn="base">
        <a:spcBef>
          <a:spcPct val="20000"/>
        </a:spcBef>
        <a:spcAft>
          <a:spcPct val="0"/>
        </a:spcAft>
        <a:buChar char="»"/>
        <a:defRPr sz="2200">
          <a:solidFill>
            <a:schemeClr val="tx1"/>
          </a:solidFill>
          <a:latin typeface="+mn-lt"/>
        </a:defRPr>
      </a:lvl9pPr>
    </p:bodyStyle>
    <p:otherStyle>
      <a:defPPr>
        <a:defRPr lang="en-US"/>
      </a:defPPr>
      <a:lvl1pPr marL="0" algn="l" defTabSz="1020450" rtl="0" eaLnBrk="1" latinLnBrk="0" hangingPunct="1">
        <a:defRPr sz="2000" kern="1200">
          <a:solidFill>
            <a:schemeClr val="tx1"/>
          </a:solidFill>
          <a:latin typeface="+mn-lt"/>
          <a:ea typeface="+mn-ea"/>
          <a:cs typeface="+mn-cs"/>
        </a:defRPr>
      </a:lvl1pPr>
      <a:lvl2pPr marL="510224" algn="l" defTabSz="1020450" rtl="0" eaLnBrk="1" latinLnBrk="0" hangingPunct="1">
        <a:defRPr sz="2000" kern="1200">
          <a:solidFill>
            <a:schemeClr val="tx1"/>
          </a:solidFill>
          <a:latin typeface="+mn-lt"/>
          <a:ea typeface="+mn-ea"/>
          <a:cs typeface="+mn-cs"/>
        </a:defRPr>
      </a:lvl2pPr>
      <a:lvl3pPr marL="1020450" algn="l" defTabSz="1020450" rtl="0" eaLnBrk="1" latinLnBrk="0" hangingPunct="1">
        <a:defRPr sz="2000" kern="1200">
          <a:solidFill>
            <a:schemeClr val="tx1"/>
          </a:solidFill>
          <a:latin typeface="+mn-lt"/>
          <a:ea typeface="+mn-ea"/>
          <a:cs typeface="+mn-cs"/>
        </a:defRPr>
      </a:lvl3pPr>
      <a:lvl4pPr marL="1530676" algn="l" defTabSz="1020450" rtl="0" eaLnBrk="1" latinLnBrk="0" hangingPunct="1">
        <a:defRPr sz="2000" kern="1200">
          <a:solidFill>
            <a:schemeClr val="tx1"/>
          </a:solidFill>
          <a:latin typeface="+mn-lt"/>
          <a:ea typeface="+mn-ea"/>
          <a:cs typeface="+mn-cs"/>
        </a:defRPr>
      </a:lvl4pPr>
      <a:lvl5pPr marL="2040903" algn="l" defTabSz="1020450" rtl="0" eaLnBrk="1" latinLnBrk="0" hangingPunct="1">
        <a:defRPr sz="2000" kern="1200">
          <a:solidFill>
            <a:schemeClr val="tx1"/>
          </a:solidFill>
          <a:latin typeface="+mn-lt"/>
          <a:ea typeface="+mn-ea"/>
          <a:cs typeface="+mn-cs"/>
        </a:defRPr>
      </a:lvl5pPr>
      <a:lvl6pPr marL="2551139" algn="l" defTabSz="1020450" rtl="0" eaLnBrk="1" latinLnBrk="0" hangingPunct="1">
        <a:defRPr sz="2000" kern="1200">
          <a:solidFill>
            <a:schemeClr val="tx1"/>
          </a:solidFill>
          <a:latin typeface="+mn-lt"/>
          <a:ea typeface="+mn-ea"/>
          <a:cs typeface="+mn-cs"/>
        </a:defRPr>
      </a:lvl6pPr>
      <a:lvl7pPr marL="3061351" algn="l" defTabSz="1020450" rtl="0" eaLnBrk="1" latinLnBrk="0" hangingPunct="1">
        <a:defRPr sz="2000" kern="1200">
          <a:solidFill>
            <a:schemeClr val="tx1"/>
          </a:solidFill>
          <a:latin typeface="+mn-lt"/>
          <a:ea typeface="+mn-ea"/>
          <a:cs typeface="+mn-cs"/>
        </a:defRPr>
      </a:lvl7pPr>
      <a:lvl8pPr marL="3571579" algn="l" defTabSz="1020450" rtl="0" eaLnBrk="1" latinLnBrk="0" hangingPunct="1">
        <a:defRPr sz="2000" kern="1200">
          <a:solidFill>
            <a:schemeClr val="tx1"/>
          </a:solidFill>
          <a:latin typeface="+mn-lt"/>
          <a:ea typeface="+mn-ea"/>
          <a:cs typeface="+mn-cs"/>
        </a:defRPr>
      </a:lvl8pPr>
      <a:lvl9pPr marL="4081805" algn="l" defTabSz="102045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5078313"/>
          </a:xfrm>
          <a:prstGeom prst="rect">
            <a:avLst/>
          </a:prstGeom>
          <a:noFill/>
        </p:spPr>
        <p:txBody>
          <a:bodyPr wrap="square" rtlCol="0">
            <a:spAutoFit/>
          </a:bodyPr>
          <a:lstStyle/>
          <a:p>
            <a:r>
              <a:rPr lang="en-US" sz="3600" dirty="0" smtClean="0"/>
              <a:t>Remember back….</a:t>
            </a:r>
          </a:p>
          <a:p>
            <a:r>
              <a:rPr lang="en-US" sz="3600" dirty="0" smtClean="0"/>
              <a:t>During the battle to ratify the Constitution, the anti-federalist were afraid that there was no mention of the rights of the people in the Constitution.  Madison promised that these would be added at the first Congress if they would ratify the Constitution.  </a:t>
            </a:r>
          </a:p>
          <a:p>
            <a:r>
              <a:rPr lang="en-US" sz="3600" dirty="0" smtClean="0"/>
              <a:t>Bill of Rights 1791!!! </a:t>
            </a:r>
            <a:endParaRPr lang="en-US" sz="3600" dirty="0"/>
          </a:p>
        </p:txBody>
      </p:sp>
    </p:spTree>
    <p:extLst>
      <p:ext uri="{BB962C8B-B14F-4D97-AF65-F5344CB8AC3E}">
        <p14:creationId xmlns:p14="http://schemas.microsoft.com/office/powerpoint/2010/main" val="316629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81000"/>
            <a:ext cx="8839200" cy="6186309"/>
          </a:xfrm>
          <a:prstGeom prst="rect">
            <a:avLst/>
          </a:prstGeom>
          <a:noFill/>
        </p:spPr>
        <p:txBody>
          <a:bodyPr wrap="square" rtlCol="0">
            <a:spAutoFit/>
          </a:bodyPr>
          <a:lstStyle/>
          <a:p>
            <a:r>
              <a:rPr lang="en-US" sz="3600" dirty="0" smtClean="0"/>
              <a:t>West Virginia State Board of Ed. V. Barnette (1943) cannot make students salute flag- interest in national unity not strong enough to force people to act against their religions.</a:t>
            </a:r>
          </a:p>
          <a:p>
            <a:endParaRPr lang="en-US" sz="3600" dirty="0"/>
          </a:p>
          <a:p>
            <a:r>
              <a:rPr lang="en-US" sz="3600" dirty="0" smtClean="0"/>
              <a:t>Wisconsin v. Yoder (1972) state law requiring school till age 17 conflicted with Amish beliefs.  States interest not </a:t>
            </a:r>
            <a:r>
              <a:rPr lang="en-US" sz="3600" smtClean="0"/>
              <a:t>strong enough </a:t>
            </a:r>
            <a:r>
              <a:rPr lang="en-US" sz="3600" dirty="0" smtClean="0"/>
              <a:t>to justify going against religious beliefs.</a:t>
            </a:r>
            <a:endParaRPr lang="en-US" sz="3600" dirty="0"/>
          </a:p>
        </p:txBody>
      </p:sp>
    </p:spTree>
    <p:extLst>
      <p:ext uri="{BB962C8B-B14F-4D97-AF65-F5344CB8AC3E}">
        <p14:creationId xmlns:p14="http://schemas.microsoft.com/office/powerpoint/2010/main" val="102222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740307"/>
          </a:xfrm>
          <a:prstGeom prst="rect">
            <a:avLst/>
          </a:prstGeom>
          <a:noFill/>
        </p:spPr>
        <p:txBody>
          <a:bodyPr wrap="square" rtlCol="0">
            <a:spAutoFit/>
          </a:bodyPr>
          <a:lstStyle/>
          <a:p>
            <a:r>
              <a:rPr lang="en-US" sz="3600" dirty="0" smtClean="0"/>
              <a:t>Freedom of Speech and of the Press:</a:t>
            </a:r>
          </a:p>
          <a:p>
            <a:r>
              <a:rPr lang="en-US" sz="3600" dirty="0" smtClean="0"/>
              <a:t>We must be able to express ideas and opinions to participate in the democratic process, also gov’t meeting must be held open to the public and we have the ability to request documents from the government.  (unless classified) but…there are limits. </a:t>
            </a:r>
          </a:p>
          <a:p>
            <a:r>
              <a:rPr lang="en-US" sz="3600" dirty="0" smtClean="0"/>
              <a:t>Obscene, false advertising, material that knowingly hams another person, and defamation-false statements that harm.</a:t>
            </a:r>
          </a:p>
          <a:p>
            <a:endParaRPr lang="en-US" sz="3600" dirty="0"/>
          </a:p>
        </p:txBody>
      </p:sp>
    </p:spTree>
    <p:extLst>
      <p:ext uri="{BB962C8B-B14F-4D97-AF65-F5344CB8AC3E}">
        <p14:creationId xmlns:p14="http://schemas.microsoft.com/office/powerpoint/2010/main" val="3128678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186309"/>
          </a:xfrm>
          <a:prstGeom prst="rect">
            <a:avLst/>
          </a:prstGeom>
          <a:noFill/>
        </p:spPr>
        <p:txBody>
          <a:bodyPr wrap="square" rtlCol="0">
            <a:spAutoFit/>
          </a:bodyPr>
          <a:lstStyle/>
          <a:p>
            <a:r>
              <a:rPr lang="en-US" sz="3600" dirty="0" smtClean="0"/>
              <a:t>Spoken defamation is called slander.</a:t>
            </a:r>
          </a:p>
          <a:p>
            <a:r>
              <a:rPr lang="en-US" sz="3600" dirty="0" smtClean="0"/>
              <a:t>Printed defamation is called slander.  Public officials have less protection against slander than the average citizen.</a:t>
            </a:r>
          </a:p>
          <a:p>
            <a:endParaRPr lang="en-US" sz="3600" dirty="0"/>
          </a:p>
          <a:p>
            <a:r>
              <a:rPr lang="en-US" sz="3600" dirty="0" smtClean="0"/>
              <a:t>May limit 1</a:t>
            </a:r>
            <a:r>
              <a:rPr lang="en-US" sz="3600" baseline="30000" dirty="0" smtClean="0"/>
              <a:t>st</a:t>
            </a:r>
            <a:r>
              <a:rPr lang="en-US" sz="3600" dirty="0" smtClean="0"/>
              <a:t> A in the name of national security.  </a:t>
            </a:r>
          </a:p>
          <a:p>
            <a:r>
              <a:rPr lang="en-US" sz="3600" dirty="0" smtClean="0"/>
              <a:t>Treason-making war against the U.S. or giving aid or comfort to our enemies.</a:t>
            </a:r>
          </a:p>
          <a:p>
            <a:r>
              <a:rPr lang="en-US" sz="3600" dirty="0" smtClean="0"/>
              <a:t>Sedition-actions that inspire revolt against the government.  </a:t>
            </a:r>
            <a:endParaRPr lang="en-US" sz="3600" dirty="0"/>
          </a:p>
        </p:txBody>
      </p:sp>
    </p:spTree>
    <p:extLst>
      <p:ext uri="{BB962C8B-B14F-4D97-AF65-F5344CB8AC3E}">
        <p14:creationId xmlns:p14="http://schemas.microsoft.com/office/powerpoint/2010/main" val="113962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9806"/>
            <a:ext cx="9144000" cy="7063472"/>
          </a:xfrm>
          <a:prstGeom prst="rect">
            <a:avLst/>
          </a:prstGeom>
          <a:noFill/>
        </p:spPr>
        <p:txBody>
          <a:bodyPr wrap="square" rtlCol="0">
            <a:spAutoFit/>
          </a:bodyPr>
          <a:lstStyle/>
          <a:p>
            <a:r>
              <a:rPr lang="en-US" sz="3600" dirty="0" smtClean="0"/>
              <a:t>The Alien Enemies Act- allows president to deport resident aliens if their home country is at war with the US.</a:t>
            </a:r>
          </a:p>
          <a:p>
            <a:endParaRPr lang="en-US" sz="1050" dirty="0"/>
          </a:p>
          <a:p>
            <a:r>
              <a:rPr lang="en-US" sz="3600" dirty="0" smtClean="0"/>
              <a:t>Espionage Act and Sedition Act- during WWI.  Court ruled that </a:t>
            </a:r>
            <a:r>
              <a:rPr lang="en-US" sz="3600" dirty="0" err="1" smtClean="0"/>
              <a:t>gov</a:t>
            </a:r>
            <a:r>
              <a:rPr lang="en-US" sz="3600" dirty="0" smtClean="0"/>
              <a:t> could limit 1</a:t>
            </a:r>
            <a:r>
              <a:rPr lang="en-US" sz="3600" baseline="30000" dirty="0" smtClean="0"/>
              <a:t>st</a:t>
            </a:r>
            <a:r>
              <a:rPr lang="en-US" sz="3600" dirty="0" smtClean="0"/>
              <a:t> A. press and speech if it creates a “Clear and Present Danger”  </a:t>
            </a:r>
            <a:r>
              <a:rPr lang="en-US" sz="3600" dirty="0" err="1" smtClean="0"/>
              <a:t>Schenck</a:t>
            </a:r>
            <a:r>
              <a:rPr lang="en-US" sz="3600" dirty="0" smtClean="0"/>
              <a:t> v. US- man encouraging men to refuse to fight in WWI.</a:t>
            </a:r>
          </a:p>
          <a:p>
            <a:endParaRPr lang="en-US" sz="1050" dirty="0"/>
          </a:p>
          <a:p>
            <a:r>
              <a:rPr lang="en-US" sz="3600" dirty="0" smtClean="0"/>
              <a:t>Whitney v. California-state can punish those  whose words MIGHT encourage crime, disturb the peace etc. (Ferguson)</a:t>
            </a:r>
          </a:p>
          <a:p>
            <a:r>
              <a:rPr lang="en-US" sz="3600" dirty="0" smtClean="0"/>
              <a:t>NOW RULE USES WORD LIKELY&gt;</a:t>
            </a:r>
            <a:endParaRPr lang="en-US" sz="3600" dirty="0"/>
          </a:p>
        </p:txBody>
      </p:sp>
    </p:spTree>
    <p:extLst>
      <p:ext uri="{BB962C8B-B14F-4D97-AF65-F5344CB8AC3E}">
        <p14:creationId xmlns:p14="http://schemas.microsoft.com/office/powerpoint/2010/main" val="22995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839200" cy="5078313"/>
          </a:xfrm>
          <a:prstGeom prst="rect">
            <a:avLst/>
          </a:prstGeom>
          <a:noFill/>
        </p:spPr>
        <p:txBody>
          <a:bodyPr wrap="square" rtlCol="0">
            <a:spAutoFit/>
          </a:bodyPr>
          <a:lstStyle/>
          <a:p>
            <a:r>
              <a:rPr lang="en-US" sz="3600" dirty="0" smtClean="0"/>
              <a:t>Freedom of the press is important because it spreads information and ideas.  Balance media rights with that of the individuals and national security.</a:t>
            </a:r>
          </a:p>
          <a:p>
            <a:r>
              <a:rPr lang="en-US" sz="3600" dirty="0" smtClean="0"/>
              <a:t>Radio and television have more restrictions than press because the gov’t regulates the airwaves.  Cable systems do not use public airwaves so they have more freedoms. (internet too)</a:t>
            </a:r>
            <a:endParaRPr lang="en-US" sz="3600" dirty="0"/>
          </a:p>
        </p:txBody>
      </p:sp>
    </p:spTree>
    <p:extLst>
      <p:ext uri="{BB962C8B-B14F-4D97-AF65-F5344CB8AC3E}">
        <p14:creationId xmlns:p14="http://schemas.microsoft.com/office/powerpoint/2010/main" val="522932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632311"/>
          </a:xfrm>
          <a:prstGeom prst="rect">
            <a:avLst/>
          </a:prstGeom>
          <a:noFill/>
        </p:spPr>
        <p:txBody>
          <a:bodyPr wrap="square" rtlCol="0">
            <a:spAutoFit/>
          </a:bodyPr>
          <a:lstStyle/>
          <a:p>
            <a:r>
              <a:rPr lang="en-US" sz="3600" dirty="0" smtClean="0"/>
              <a:t>Prior restraint- government action to prevent materials from being published.  Near v. Minnesota (1931) it is usually unconstitutional.</a:t>
            </a:r>
          </a:p>
          <a:p>
            <a:endParaRPr lang="en-US" sz="3600" dirty="0"/>
          </a:p>
          <a:p>
            <a:r>
              <a:rPr lang="en-US" sz="3600" dirty="0" smtClean="0"/>
              <a:t>Symbolic speech- communication of ideas through symbols and actions.  SC says it is protected as long as it does not pose a major threat to property or public order.</a:t>
            </a:r>
          </a:p>
          <a:p>
            <a:r>
              <a:rPr lang="en-US" sz="3600" dirty="0" smtClean="0"/>
              <a:t>Tinker v. </a:t>
            </a:r>
            <a:r>
              <a:rPr lang="en-US" sz="3600" dirty="0" err="1" smtClean="0"/>
              <a:t>DesMoines</a:t>
            </a:r>
            <a:r>
              <a:rPr lang="en-US" sz="3600" dirty="0" smtClean="0"/>
              <a:t> School   (arm bands)</a:t>
            </a:r>
            <a:endParaRPr lang="en-US" sz="3600" dirty="0"/>
          </a:p>
        </p:txBody>
      </p:sp>
    </p:spTree>
    <p:extLst>
      <p:ext uri="{BB962C8B-B14F-4D97-AF65-F5344CB8AC3E}">
        <p14:creationId xmlns:p14="http://schemas.microsoft.com/office/powerpoint/2010/main" val="182064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6740307"/>
          </a:xfrm>
          <a:prstGeom prst="rect">
            <a:avLst/>
          </a:prstGeom>
          <a:noFill/>
        </p:spPr>
        <p:txBody>
          <a:bodyPr wrap="square" rtlCol="0">
            <a:spAutoFit/>
          </a:bodyPr>
          <a:lstStyle/>
          <a:p>
            <a:r>
              <a:rPr lang="en-US" sz="3600" dirty="0" smtClean="0"/>
              <a:t>Freedoms of Assembly and Petition- limits.</a:t>
            </a:r>
          </a:p>
          <a:p>
            <a:pPr marL="571500" indent="-571500">
              <a:buFont typeface="Arial" panose="020B0604020202020204" pitchFamily="34" charset="0"/>
              <a:buChar char="•"/>
            </a:pPr>
            <a:r>
              <a:rPr lang="en-US" sz="3600" dirty="0" smtClean="0"/>
              <a:t>Peaceful assembly</a:t>
            </a:r>
          </a:p>
          <a:p>
            <a:pPr marL="571500" indent="-571500">
              <a:buFont typeface="Arial" panose="020B0604020202020204" pitchFamily="34" charset="0"/>
              <a:buChar char="•"/>
            </a:pPr>
            <a:r>
              <a:rPr lang="en-US" sz="3600" dirty="0" smtClean="0"/>
              <a:t>Restrict the time (reasonably), manner, and place of gatherings.  Restrictions MUST serve a clear and valid purpose and be applied to everyone in the same way.</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t>If people are encouraging violent acts the government can limit groups actions.</a:t>
            </a:r>
          </a:p>
          <a:p>
            <a:pPr marL="571500" indent="-571500">
              <a:buFont typeface="Arial" panose="020B0604020202020204" pitchFamily="34" charset="0"/>
              <a:buChar char="•"/>
            </a:pPr>
            <a:endParaRPr lang="en-US" sz="3600" dirty="0" smtClean="0"/>
          </a:p>
          <a:p>
            <a:endParaRPr lang="en-US" sz="3600" dirty="0"/>
          </a:p>
        </p:txBody>
      </p:sp>
    </p:spTree>
    <p:extLst>
      <p:ext uri="{BB962C8B-B14F-4D97-AF65-F5344CB8AC3E}">
        <p14:creationId xmlns:p14="http://schemas.microsoft.com/office/powerpoint/2010/main" val="1393099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695450" y="768006"/>
            <a:ext cx="6004560" cy="441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752" tIns="50864" rIns="101752" bIns="50864">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7516" eaLnBrk="1" fontAlgn="base" hangingPunct="1">
              <a:spcBef>
                <a:spcPct val="0"/>
              </a:spcBef>
              <a:spcAft>
                <a:spcPct val="0"/>
              </a:spcAft>
              <a:buNone/>
            </a:pPr>
            <a:r>
              <a:rPr lang="en-US" altLang="en-US" sz="4000" b="1">
                <a:solidFill>
                  <a:srgbClr val="000000"/>
                </a:solidFill>
                <a:latin typeface="Times New Roman" pitchFamily="18" charset="0"/>
              </a:rPr>
              <a:t>Amendment II</a:t>
            </a:r>
            <a:r>
              <a:rPr lang="en-US" altLang="en-US" sz="4000">
                <a:solidFill>
                  <a:srgbClr val="000000"/>
                </a:solidFill>
                <a:latin typeface="Times New Roman" pitchFamily="18" charset="0"/>
              </a:rPr>
              <a:t> </a:t>
            </a:r>
          </a:p>
          <a:p>
            <a:pPr algn="ctr" defTabSz="1017516" eaLnBrk="1" fontAlgn="base" hangingPunct="1">
              <a:spcBef>
                <a:spcPct val="0"/>
              </a:spcBef>
              <a:spcAft>
                <a:spcPct val="0"/>
              </a:spcAft>
              <a:buNone/>
            </a:pPr>
            <a:r>
              <a:rPr lang="en-US" altLang="en-US" sz="4000">
                <a:solidFill>
                  <a:srgbClr val="000000"/>
                </a:solidFill>
                <a:latin typeface="Times New Roman" pitchFamily="18" charset="0"/>
              </a:rPr>
              <a:t> A well regulated militia, being necessary to the security of a free state, the right of the people to keep and bear arms, shall not be infringed.  </a:t>
            </a:r>
            <a:endParaRPr lang="en-US" altLang="en-US" sz="4000">
              <a:solidFill>
                <a:srgbClr val="000000"/>
              </a:solidFill>
            </a:endParaRPr>
          </a:p>
        </p:txBody>
      </p:sp>
    </p:spTree>
    <p:extLst>
      <p:ext uri="{BB962C8B-B14F-4D97-AF65-F5344CB8AC3E}">
        <p14:creationId xmlns:p14="http://schemas.microsoft.com/office/powerpoint/2010/main" val="1627299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3416320"/>
          </a:xfrm>
          <a:prstGeom prst="rect">
            <a:avLst/>
          </a:prstGeom>
          <a:noFill/>
        </p:spPr>
        <p:txBody>
          <a:bodyPr wrap="square" rtlCol="0">
            <a:spAutoFit/>
          </a:bodyPr>
          <a:lstStyle/>
          <a:p>
            <a:r>
              <a:rPr lang="en-US" sz="3600" dirty="0" smtClean="0"/>
              <a:t>You can interpret the 2</a:t>
            </a:r>
            <a:r>
              <a:rPr lang="en-US" sz="3600" baseline="30000" dirty="0" smtClean="0"/>
              <a:t>nd</a:t>
            </a:r>
            <a:r>
              <a:rPr lang="en-US" sz="3600" dirty="0" smtClean="0"/>
              <a:t> A, several ways.  It was intended to enable the states to defend themselves with a militia. </a:t>
            </a:r>
          </a:p>
          <a:p>
            <a:r>
              <a:rPr lang="en-US" sz="3600" dirty="0" smtClean="0"/>
              <a:t>Miller v. US (1939) 2</a:t>
            </a:r>
            <a:r>
              <a:rPr lang="en-US" sz="3600" baseline="30000" dirty="0" smtClean="0"/>
              <a:t>nd</a:t>
            </a:r>
            <a:r>
              <a:rPr lang="en-US" sz="3600" dirty="0" smtClean="0"/>
              <a:t> A does not mean to protect the right to have ALL types of weapons.</a:t>
            </a:r>
            <a:endParaRPr lang="en-US" sz="3600" dirty="0"/>
          </a:p>
        </p:txBody>
      </p:sp>
    </p:spTree>
    <p:extLst>
      <p:ext uri="{BB962C8B-B14F-4D97-AF65-F5344CB8AC3E}">
        <p14:creationId xmlns:p14="http://schemas.microsoft.com/office/powerpoint/2010/main" val="1827950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55" y="152400"/>
            <a:ext cx="8991600" cy="6186309"/>
          </a:xfrm>
          <a:prstGeom prst="rect">
            <a:avLst/>
          </a:prstGeom>
        </p:spPr>
        <p:txBody>
          <a:bodyPr wrap="square">
            <a:spAutoFit/>
          </a:bodyPr>
          <a:lstStyle/>
          <a:p>
            <a:r>
              <a:rPr lang="en-US" sz="3600" dirty="0" smtClean="0"/>
              <a:t>District of Columbia v. Heller (2008)   In </a:t>
            </a:r>
            <a:r>
              <a:rPr lang="en-US" sz="3600" dirty="0"/>
              <a:t>a 5-4 decision, the Court held that the Second Amendment protects an individual right to possess a firearm unconnected with service in a militia, and to use that firearm for traditionally lawful purposes, such as self- defense within the home. The Court based its holding on the text of the Second Amendment, as well as applicable language in state constitutions adopted soon after the Second Amendment.</a:t>
            </a:r>
          </a:p>
        </p:txBody>
      </p:sp>
    </p:spTree>
    <p:extLst>
      <p:ext uri="{BB962C8B-B14F-4D97-AF65-F5344CB8AC3E}">
        <p14:creationId xmlns:p14="http://schemas.microsoft.com/office/powerpoint/2010/main" val="143156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685800"/>
            <a:ext cx="8915400" cy="5632311"/>
          </a:xfrm>
          <a:prstGeom prst="rect">
            <a:avLst/>
          </a:prstGeom>
          <a:noFill/>
        </p:spPr>
        <p:txBody>
          <a:bodyPr wrap="square" rtlCol="0">
            <a:spAutoFit/>
          </a:bodyPr>
          <a:lstStyle/>
          <a:p>
            <a:r>
              <a:rPr lang="en-US" sz="3600" dirty="0" smtClean="0"/>
              <a:t>Civil liberties- basic freedoms to think and act that all (unless you lose them-jail) people have and are protected against government abuse.</a:t>
            </a:r>
          </a:p>
          <a:p>
            <a:endParaRPr lang="en-US" sz="3600" dirty="0"/>
          </a:p>
          <a:p>
            <a:r>
              <a:rPr lang="en-US" sz="3600" dirty="0" smtClean="0"/>
              <a:t>Civil rights- rights of fair and equal status and treatment and the right to participate in government. These were not immediately granted to all Americans. (black and women)</a:t>
            </a:r>
            <a:endParaRPr lang="en-US" sz="3600" dirty="0"/>
          </a:p>
        </p:txBody>
      </p:sp>
    </p:spTree>
    <p:extLst>
      <p:ext uri="{BB962C8B-B14F-4D97-AF65-F5344CB8AC3E}">
        <p14:creationId xmlns:p14="http://schemas.microsoft.com/office/powerpoint/2010/main" val="2925676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386840" y="454943"/>
            <a:ext cx="6553200" cy="495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774" tIns="50875" rIns="101774" bIns="50875">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7733" eaLnBrk="1" fontAlgn="base" hangingPunct="1">
              <a:spcBef>
                <a:spcPct val="0"/>
              </a:spcBef>
              <a:spcAft>
                <a:spcPct val="0"/>
              </a:spcAft>
              <a:buNone/>
            </a:pPr>
            <a:r>
              <a:rPr lang="en-US" altLang="en-US" sz="4500" dirty="0">
                <a:solidFill>
                  <a:srgbClr val="000000"/>
                </a:solidFill>
                <a:latin typeface="Times New Roman" pitchFamily="18" charset="0"/>
              </a:rPr>
              <a:t> </a:t>
            </a:r>
            <a:r>
              <a:rPr lang="en-US" altLang="en-US" sz="4500" b="1" dirty="0">
                <a:solidFill>
                  <a:srgbClr val="000000"/>
                </a:solidFill>
                <a:latin typeface="Times New Roman" pitchFamily="18" charset="0"/>
              </a:rPr>
              <a:t>Amendment III</a:t>
            </a:r>
            <a:r>
              <a:rPr lang="en-US" altLang="en-US" sz="4500" dirty="0">
                <a:solidFill>
                  <a:srgbClr val="000000"/>
                </a:solidFill>
                <a:latin typeface="Times New Roman" pitchFamily="18" charset="0"/>
              </a:rPr>
              <a:t> </a:t>
            </a:r>
          </a:p>
          <a:p>
            <a:pPr algn="ctr" defTabSz="1017733" eaLnBrk="1" fontAlgn="base" hangingPunct="1">
              <a:spcBef>
                <a:spcPct val="0"/>
              </a:spcBef>
              <a:spcAft>
                <a:spcPct val="0"/>
              </a:spcAft>
              <a:buNone/>
            </a:pPr>
            <a:r>
              <a:rPr lang="en-US" altLang="en-US" sz="4500" dirty="0">
                <a:solidFill>
                  <a:srgbClr val="000000"/>
                </a:solidFill>
                <a:latin typeface="Times New Roman" pitchFamily="18" charset="0"/>
              </a:rPr>
              <a:t> No soldier shall, in time of peace be quartered in any house, without the consent of the owner, nor in time of war, but in a manner to be prescribed by law.   </a:t>
            </a:r>
            <a:endParaRPr lang="en-US" altLang="en-US" sz="4500" dirty="0">
              <a:solidFill>
                <a:srgbClr val="000000"/>
              </a:solidFill>
            </a:endParaRPr>
          </a:p>
        </p:txBody>
      </p:sp>
    </p:spTree>
    <p:extLst>
      <p:ext uri="{BB962C8B-B14F-4D97-AF65-F5344CB8AC3E}">
        <p14:creationId xmlns:p14="http://schemas.microsoft.com/office/powerpoint/2010/main" val="928803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1200329"/>
          </a:xfrm>
          <a:prstGeom prst="rect">
            <a:avLst/>
          </a:prstGeom>
          <a:noFill/>
        </p:spPr>
        <p:txBody>
          <a:bodyPr wrap="square" rtlCol="0">
            <a:spAutoFit/>
          </a:bodyPr>
          <a:lstStyle/>
          <a:p>
            <a:r>
              <a:rPr lang="en-US" sz="3600" dirty="0" smtClean="0"/>
              <a:t>Prevents the military from taking over a persons home without due process.</a:t>
            </a:r>
            <a:endParaRPr lang="en-US" sz="3600" dirty="0"/>
          </a:p>
        </p:txBody>
      </p:sp>
    </p:spTree>
    <p:extLst>
      <p:ext uri="{BB962C8B-B14F-4D97-AF65-F5344CB8AC3E}">
        <p14:creationId xmlns:p14="http://schemas.microsoft.com/office/powerpoint/2010/main" val="2314550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81966" y="220122"/>
            <a:ext cx="8229600" cy="6354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05" tIns="50892" rIns="101805" bIns="50892">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8059" eaLnBrk="1" fontAlgn="base" hangingPunct="1">
              <a:spcBef>
                <a:spcPct val="0"/>
              </a:spcBef>
              <a:spcAft>
                <a:spcPct val="0"/>
              </a:spcAft>
              <a:buNone/>
            </a:pPr>
            <a:r>
              <a:rPr lang="en-US" altLang="en-US" sz="4000" b="1">
                <a:solidFill>
                  <a:srgbClr val="000000"/>
                </a:solidFill>
                <a:latin typeface="Times New Roman" pitchFamily="18" charset="0"/>
              </a:rPr>
              <a:t>Amendment IV</a:t>
            </a:r>
            <a:r>
              <a:rPr lang="en-US" altLang="en-US" sz="4000">
                <a:solidFill>
                  <a:srgbClr val="000000"/>
                </a:solidFill>
                <a:latin typeface="Times New Roman" pitchFamily="18" charset="0"/>
              </a:rPr>
              <a:t> </a:t>
            </a:r>
          </a:p>
          <a:p>
            <a:pPr algn="ctr" defTabSz="1018059" eaLnBrk="1" fontAlgn="base" hangingPunct="1">
              <a:spcBef>
                <a:spcPct val="0"/>
              </a:spcBef>
              <a:spcAft>
                <a:spcPct val="0"/>
              </a:spcAft>
              <a:buNone/>
            </a:pPr>
            <a:r>
              <a:rPr lang="en-US" altLang="en-US" sz="4000">
                <a:solidFill>
                  <a:srgbClr val="000000"/>
                </a:solidFill>
                <a:latin typeface="Times New Roman" pitchFamily="18" charset="0"/>
              </a:rPr>
              <a:t> 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endParaRPr lang="en-US" altLang="en-US" sz="4000">
              <a:solidFill>
                <a:srgbClr val="000000"/>
              </a:solidFill>
            </a:endParaRPr>
          </a:p>
        </p:txBody>
      </p:sp>
    </p:spTree>
    <p:extLst>
      <p:ext uri="{BB962C8B-B14F-4D97-AF65-F5344CB8AC3E}">
        <p14:creationId xmlns:p14="http://schemas.microsoft.com/office/powerpoint/2010/main" val="906362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97"/>
            <a:ext cx="8839200" cy="6740307"/>
          </a:xfrm>
          <a:prstGeom prst="rect">
            <a:avLst/>
          </a:prstGeom>
          <a:noFill/>
        </p:spPr>
        <p:txBody>
          <a:bodyPr wrap="square" rtlCol="0">
            <a:spAutoFit/>
          </a:bodyPr>
          <a:lstStyle/>
          <a:p>
            <a:r>
              <a:rPr lang="en-US" sz="3600" dirty="0" smtClean="0"/>
              <a:t> Came about because the British used to show up and search houses w/out probable cause.  Now you need a warrant or the active commission of a crime.</a:t>
            </a:r>
          </a:p>
          <a:p>
            <a:r>
              <a:rPr lang="en-US" sz="3600" dirty="0" smtClean="0"/>
              <a:t>Arizona v. Hicks- police may also seize evidence that is in “plain view”.  </a:t>
            </a:r>
          </a:p>
          <a:p>
            <a:r>
              <a:rPr lang="en-US" sz="3600" dirty="0" smtClean="0"/>
              <a:t>Police generally may not use evidence that is obtained illegally without a SW.  </a:t>
            </a:r>
          </a:p>
          <a:p>
            <a:r>
              <a:rPr lang="en-US" sz="3600" dirty="0" smtClean="0"/>
              <a:t>Exclusionary Rule- Weeks v. US and </a:t>
            </a:r>
            <a:r>
              <a:rPr lang="en-US" sz="3600" dirty="0" err="1" smtClean="0"/>
              <a:t>Mapp</a:t>
            </a:r>
            <a:r>
              <a:rPr lang="en-US" sz="3600" dirty="0" smtClean="0"/>
              <a:t> v. Ohio made it apply to states.  </a:t>
            </a:r>
          </a:p>
          <a:p>
            <a:r>
              <a:rPr lang="en-US" sz="3600" dirty="0" smtClean="0"/>
              <a:t>Trash (outdoors) is not covered. Search it! No expectation of privacy- talking too. </a:t>
            </a:r>
            <a:endParaRPr lang="en-US" sz="3600" dirty="0"/>
          </a:p>
        </p:txBody>
      </p:sp>
    </p:spTree>
    <p:extLst>
      <p:ext uri="{BB962C8B-B14F-4D97-AF65-F5344CB8AC3E}">
        <p14:creationId xmlns:p14="http://schemas.microsoft.com/office/powerpoint/2010/main" val="3870910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4524315"/>
          </a:xfrm>
          <a:prstGeom prst="rect">
            <a:avLst/>
          </a:prstGeom>
          <a:noFill/>
        </p:spPr>
        <p:txBody>
          <a:bodyPr wrap="square" rtlCol="0">
            <a:spAutoFit/>
          </a:bodyPr>
          <a:lstStyle/>
          <a:p>
            <a:r>
              <a:rPr lang="en-US" sz="3600" dirty="0" smtClean="0"/>
              <a:t>Pedestrians and Cars.</a:t>
            </a:r>
          </a:p>
          <a:p>
            <a:r>
              <a:rPr lang="en-US" sz="3600" dirty="0" smtClean="0"/>
              <a:t>Police can stop you if they have reasonable suspicion (acting oddly) and you may be frisked.  (Terry frisk)  NY doing this a lot, crime down.  Rational to frisking is that it is in the interest of the officers and others safety.  To arrest they need probable cause.  (may get from frisk results)</a:t>
            </a:r>
          </a:p>
        </p:txBody>
      </p:sp>
    </p:spTree>
    <p:extLst>
      <p:ext uri="{BB962C8B-B14F-4D97-AF65-F5344CB8AC3E}">
        <p14:creationId xmlns:p14="http://schemas.microsoft.com/office/powerpoint/2010/main" val="2372914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5632311"/>
          </a:xfrm>
          <a:prstGeom prst="rect">
            <a:avLst/>
          </a:prstGeom>
        </p:spPr>
        <p:txBody>
          <a:bodyPr wrap="square">
            <a:spAutoFit/>
          </a:bodyPr>
          <a:lstStyle/>
          <a:p>
            <a:r>
              <a:rPr lang="en-US" sz="3600" dirty="0" smtClean="0"/>
              <a:t>Cars </a:t>
            </a:r>
            <a:r>
              <a:rPr lang="en-US" sz="3600" dirty="0"/>
              <a:t>are generally excepted from the advance warrant requirement because of their mobile nature. This gives them license to conduct warrantless searches of cars. An officer only has to meet the probable cause standard in most instances. This is relatively easy to do. Proving that an officer did not have probable cause is much more difficult and has only succeeded in a few cases. </a:t>
            </a:r>
          </a:p>
        </p:txBody>
      </p:sp>
    </p:spTree>
    <p:extLst>
      <p:ext uri="{BB962C8B-B14F-4D97-AF65-F5344CB8AC3E}">
        <p14:creationId xmlns:p14="http://schemas.microsoft.com/office/powerpoint/2010/main" val="1852853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91600" cy="6740307"/>
          </a:xfrm>
          <a:prstGeom prst="rect">
            <a:avLst/>
          </a:prstGeom>
        </p:spPr>
        <p:txBody>
          <a:bodyPr wrap="square">
            <a:spAutoFit/>
          </a:bodyPr>
          <a:lstStyle/>
          <a:p>
            <a:r>
              <a:rPr lang="en-US" sz="3600" dirty="0" smtClean="0"/>
              <a:t>The </a:t>
            </a:r>
            <a:r>
              <a:rPr lang="en-US" sz="3600" dirty="0"/>
              <a:t>search of cars have involved the "plain view" standard and the right of police to search passengers' belongings found in a car. In </a:t>
            </a:r>
            <a:r>
              <a:rPr lang="en-US" sz="3600" i="1" dirty="0" err="1"/>
              <a:t>Chimel</a:t>
            </a:r>
            <a:r>
              <a:rPr lang="en-US" sz="3600" i="1" dirty="0"/>
              <a:t> v. California,</a:t>
            </a:r>
            <a:r>
              <a:rPr lang="en-US" sz="3600" dirty="0"/>
              <a:t> the court held that police may search the person and all areas under a person's control or reach. Anything in "plain view" can be seized. This standard includes car searches. In </a:t>
            </a:r>
            <a:r>
              <a:rPr lang="en-US" sz="3600" i="1" dirty="0"/>
              <a:t>Wyoming v. Houghton </a:t>
            </a:r>
            <a:r>
              <a:rPr lang="en-US" sz="3600" dirty="0"/>
              <a:t>(1999), the court ruled that if the officer has probable cause to search the car, they can also inspect passengers' belongings. </a:t>
            </a:r>
          </a:p>
        </p:txBody>
      </p:sp>
    </p:spTree>
    <p:extLst>
      <p:ext uri="{BB962C8B-B14F-4D97-AF65-F5344CB8AC3E}">
        <p14:creationId xmlns:p14="http://schemas.microsoft.com/office/powerpoint/2010/main" val="2060324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740307"/>
          </a:xfrm>
          <a:prstGeom prst="rect">
            <a:avLst/>
          </a:prstGeom>
        </p:spPr>
        <p:txBody>
          <a:bodyPr wrap="square">
            <a:spAutoFit/>
          </a:bodyPr>
          <a:lstStyle/>
          <a:p>
            <a:r>
              <a:rPr lang="en-US" sz="3600" dirty="0"/>
              <a:t>The Supreme Court ruled in </a:t>
            </a:r>
            <a:r>
              <a:rPr lang="en-US" sz="3600" i="1" dirty="0"/>
              <a:t>Knowles v. Iowa</a:t>
            </a:r>
            <a:r>
              <a:rPr lang="en-US" sz="3600" dirty="0"/>
              <a:t> that police </a:t>
            </a:r>
            <a:r>
              <a:rPr lang="en-US" sz="3600" b="1" dirty="0"/>
              <a:t>cannot</a:t>
            </a:r>
            <a:r>
              <a:rPr lang="en-US" sz="3600" dirty="0"/>
              <a:t> search a driver or passengers after ticketing them for routine traffic violations. In its decision, the Court said that a traffic violation is not an "arrest." Police officers' ability to conduct searches is limited so you would not be in their custody. The probable cause argument is also diluted in this case. Ticketing you for turning right at a red light does not give an officer probable cause to search you or your car.</a:t>
            </a:r>
          </a:p>
        </p:txBody>
      </p:sp>
    </p:spTree>
    <p:extLst>
      <p:ext uri="{BB962C8B-B14F-4D97-AF65-F5344CB8AC3E}">
        <p14:creationId xmlns:p14="http://schemas.microsoft.com/office/powerpoint/2010/main" val="10376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05800" cy="3416320"/>
          </a:xfrm>
          <a:prstGeom prst="rect">
            <a:avLst/>
          </a:prstGeom>
          <a:noFill/>
        </p:spPr>
        <p:txBody>
          <a:bodyPr wrap="square" rtlCol="0">
            <a:spAutoFit/>
          </a:bodyPr>
          <a:lstStyle/>
          <a:p>
            <a:r>
              <a:rPr lang="en-US" sz="3600" dirty="0" smtClean="0"/>
              <a:t>Bottom line, if there is something other than just a simple traffic stop, (smell, behavior, strange driving, something in plain view) that will give the officer reasonable suspicion and he can search car.</a:t>
            </a:r>
            <a:endParaRPr lang="en-US" sz="3600" dirty="0"/>
          </a:p>
        </p:txBody>
      </p:sp>
    </p:spTree>
    <p:extLst>
      <p:ext uri="{BB962C8B-B14F-4D97-AF65-F5344CB8AC3E}">
        <p14:creationId xmlns:p14="http://schemas.microsoft.com/office/powerpoint/2010/main" val="1048919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510"/>
            <a:ext cx="9067800" cy="6186309"/>
          </a:xfrm>
          <a:prstGeom prst="rect">
            <a:avLst/>
          </a:prstGeom>
          <a:noFill/>
        </p:spPr>
        <p:txBody>
          <a:bodyPr wrap="square" rtlCol="0">
            <a:spAutoFit/>
          </a:bodyPr>
          <a:lstStyle/>
          <a:p>
            <a:r>
              <a:rPr lang="en-US" sz="3600" dirty="0" smtClean="0"/>
              <a:t>Electronic Communications- papers covered under 4</a:t>
            </a:r>
            <a:r>
              <a:rPr lang="en-US" sz="3600" baseline="30000" dirty="0" smtClean="0"/>
              <a:t>th</a:t>
            </a:r>
            <a:r>
              <a:rPr lang="en-US" sz="3600" dirty="0" smtClean="0"/>
              <a:t> too, now that we are in digital age this is also covered.  </a:t>
            </a:r>
          </a:p>
          <a:p>
            <a:r>
              <a:rPr lang="en-US" sz="3600" dirty="0" smtClean="0"/>
              <a:t>Katz v. US (1967) wiretapping usually requires a warrant based upon probable cause. </a:t>
            </a:r>
          </a:p>
          <a:p>
            <a:r>
              <a:rPr lang="en-US" sz="3600" dirty="0" smtClean="0"/>
              <a:t>FL-both parties to the conversation must be aware and consent, if there is an expectation of privacy.</a:t>
            </a:r>
          </a:p>
          <a:p>
            <a:r>
              <a:rPr lang="en-US" sz="3600" dirty="0" smtClean="0"/>
              <a:t>US Patriot Act- gave </a:t>
            </a:r>
            <a:r>
              <a:rPr lang="en-US" sz="3600" dirty="0" err="1" smtClean="0"/>
              <a:t>gov</a:t>
            </a:r>
            <a:r>
              <a:rPr lang="en-US" sz="3600" dirty="0" smtClean="0"/>
              <a:t> more power, to search, 2007 much was </a:t>
            </a:r>
            <a:r>
              <a:rPr lang="en-US" sz="3600" smtClean="0"/>
              <a:t>struck down.</a:t>
            </a:r>
            <a:endParaRPr lang="en-US" sz="3600" dirty="0"/>
          </a:p>
        </p:txBody>
      </p:sp>
    </p:spTree>
    <p:extLst>
      <p:ext uri="{BB962C8B-B14F-4D97-AF65-F5344CB8AC3E}">
        <p14:creationId xmlns:p14="http://schemas.microsoft.com/office/powerpoint/2010/main" val="282891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4524315"/>
          </a:xfrm>
          <a:prstGeom prst="rect">
            <a:avLst/>
          </a:prstGeom>
          <a:noFill/>
        </p:spPr>
        <p:txBody>
          <a:bodyPr wrap="square" rtlCol="0">
            <a:spAutoFit/>
          </a:bodyPr>
          <a:lstStyle/>
          <a:p>
            <a:r>
              <a:rPr lang="en-US" sz="3600" dirty="0" smtClean="0"/>
              <a:t>When rights conflict-limits on rights….The SC has had to balance these rights against protecting the common good.</a:t>
            </a:r>
          </a:p>
          <a:p>
            <a:endParaRPr lang="en-US" sz="3600" dirty="0"/>
          </a:p>
          <a:p>
            <a:r>
              <a:rPr lang="en-US" sz="3600" dirty="0" smtClean="0"/>
              <a:t>Civil Liberties and the 14</a:t>
            </a:r>
            <a:r>
              <a:rPr lang="en-US" sz="3600" baseline="30000" dirty="0" smtClean="0"/>
              <a:t>th</a:t>
            </a:r>
            <a:r>
              <a:rPr lang="en-US" sz="3600" dirty="0" smtClean="0"/>
              <a:t> Amendment- The SC has ruled that most protections in the Bill of Rights also apply to state and local governments.</a:t>
            </a:r>
            <a:endParaRPr lang="en-US" sz="3600" dirty="0"/>
          </a:p>
        </p:txBody>
      </p:sp>
    </p:spTree>
    <p:extLst>
      <p:ext uri="{BB962C8B-B14F-4D97-AF65-F5344CB8AC3E}">
        <p14:creationId xmlns:p14="http://schemas.microsoft.com/office/powerpoint/2010/main" val="1593365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12834283"/>
          </a:xfrm>
          <a:prstGeom prst="rect">
            <a:avLst/>
          </a:prstGeom>
          <a:noFill/>
        </p:spPr>
        <p:txBody>
          <a:bodyPr wrap="square" rtlCol="0">
            <a:spAutoFit/>
          </a:bodyPr>
          <a:lstStyle/>
          <a:p>
            <a:r>
              <a:rPr lang="en-US" sz="3600" dirty="0" smtClean="0"/>
              <a:t>Testing for Drugs: illegal</a:t>
            </a:r>
          </a:p>
          <a:p>
            <a:r>
              <a:rPr lang="en-US" sz="3600" dirty="0" smtClean="0"/>
              <a:t>Generally private employers may test.</a:t>
            </a:r>
          </a:p>
          <a:p>
            <a:r>
              <a:rPr lang="en-US" sz="3600" dirty="0" smtClean="0"/>
              <a:t>Governments may not test unless job affects public safety. Truck drivers.</a:t>
            </a:r>
          </a:p>
          <a:p>
            <a:r>
              <a:rPr lang="en-US" sz="3600" dirty="0" smtClean="0"/>
              <a:t>New Jersey v. T.L.O.- SC held that students have fewer 4</a:t>
            </a:r>
            <a:r>
              <a:rPr lang="en-US" sz="3600" baseline="30000" dirty="0" smtClean="0"/>
              <a:t>th</a:t>
            </a:r>
            <a:r>
              <a:rPr lang="en-US" sz="3600" dirty="0" smtClean="0"/>
              <a:t> A protections while at school.  (to have a proper learning </a:t>
            </a:r>
            <a:r>
              <a:rPr lang="en-US" sz="3600" dirty="0" err="1" smtClean="0"/>
              <a:t>env</a:t>
            </a:r>
            <a:r>
              <a:rPr lang="en-US" sz="3600" dirty="0" smtClean="0"/>
              <a:t>.)  Can search a student w/out probable cause.  May do drug testing in certain circumstances.</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p:txBody>
      </p:sp>
    </p:spTree>
    <p:extLst>
      <p:ext uri="{BB962C8B-B14F-4D97-AF65-F5344CB8AC3E}">
        <p14:creationId xmlns:p14="http://schemas.microsoft.com/office/powerpoint/2010/main" val="3900323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15400" cy="5632311"/>
          </a:xfrm>
          <a:prstGeom prst="rect">
            <a:avLst/>
          </a:prstGeom>
          <a:noFill/>
        </p:spPr>
        <p:txBody>
          <a:bodyPr wrap="square" rtlCol="0">
            <a:spAutoFit/>
          </a:bodyPr>
          <a:lstStyle/>
          <a:p>
            <a:r>
              <a:rPr lang="en-US" sz="3600" dirty="0" smtClean="0"/>
              <a:t>Right to Privacy: no clear right to privacy in the Constitution.  4</a:t>
            </a:r>
            <a:r>
              <a:rPr lang="en-US" sz="3600" baseline="30000" dirty="0" smtClean="0"/>
              <a:t>th</a:t>
            </a:r>
            <a:r>
              <a:rPr lang="en-US" sz="3600" dirty="0" smtClean="0"/>
              <a:t>, 5</a:t>
            </a:r>
            <a:r>
              <a:rPr lang="en-US" sz="3600" baseline="30000" dirty="0" smtClean="0"/>
              <a:t>th</a:t>
            </a:r>
            <a:r>
              <a:rPr lang="en-US" sz="3600" dirty="0" smtClean="0"/>
              <a:t> , and 14 do.  </a:t>
            </a:r>
          </a:p>
          <a:p>
            <a:r>
              <a:rPr lang="en-US" sz="3600" dirty="0" smtClean="0"/>
              <a:t>Griswold v. Connecticut (1965) created zones of privacy</a:t>
            </a:r>
            <a:r>
              <a:rPr lang="en-US" sz="3600" dirty="0"/>
              <a:t>. </a:t>
            </a:r>
            <a:r>
              <a:rPr lang="en-US" sz="3600" dirty="0" smtClean="0"/>
              <a:t>“privacy </a:t>
            </a:r>
            <a:r>
              <a:rPr lang="en-US" sz="3600" dirty="0"/>
              <a:t>within marriage was a personal zone off limits to the </a:t>
            </a:r>
            <a:r>
              <a:rPr lang="en-US" sz="3600" dirty="0" smtClean="0"/>
              <a:t>government” birth control</a:t>
            </a:r>
          </a:p>
          <a:p>
            <a:endParaRPr lang="en-US" sz="3600" dirty="0"/>
          </a:p>
          <a:p>
            <a:r>
              <a:rPr lang="en-US" sz="3600" dirty="0" smtClean="0"/>
              <a:t>Roe v. Wade (1973) state could not deny a woman the right to end a pregnancy during the 1</a:t>
            </a:r>
            <a:r>
              <a:rPr lang="en-US" sz="3600" baseline="30000" dirty="0" smtClean="0"/>
              <a:t>st</a:t>
            </a:r>
            <a:r>
              <a:rPr lang="en-US" sz="3600" dirty="0" smtClean="0"/>
              <a:t> 3 months.</a:t>
            </a:r>
            <a:endParaRPr lang="en-US" sz="3600" dirty="0"/>
          </a:p>
        </p:txBody>
      </p:sp>
    </p:spTree>
    <p:extLst>
      <p:ext uri="{BB962C8B-B14F-4D97-AF65-F5344CB8AC3E}">
        <p14:creationId xmlns:p14="http://schemas.microsoft.com/office/powerpoint/2010/main" val="2774111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6894195"/>
          </a:xfrm>
          <a:prstGeom prst="rect">
            <a:avLst/>
          </a:prstGeom>
          <a:noFill/>
        </p:spPr>
        <p:txBody>
          <a:bodyPr wrap="square" rtlCol="0">
            <a:spAutoFit/>
          </a:bodyPr>
          <a:lstStyle/>
          <a:p>
            <a:r>
              <a:rPr lang="en-US" sz="3600" dirty="0" smtClean="0"/>
              <a:t>Due Process of Law-5</a:t>
            </a:r>
            <a:r>
              <a:rPr lang="en-US" sz="3600" baseline="30000" dirty="0" smtClean="0"/>
              <a:t>th</a:t>
            </a:r>
            <a:r>
              <a:rPr lang="en-US" sz="3600" dirty="0" smtClean="0"/>
              <a:t> Amendment</a:t>
            </a:r>
          </a:p>
          <a:p>
            <a:r>
              <a:rPr lang="en-US" sz="3600" dirty="0" smtClean="0"/>
              <a:t>Government cannot deprive people of “life, liberty, or property” without due process of law.  14</a:t>
            </a:r>
            <a:r>
              <a:rPr lang="en-US" sz="3600" baseline="30000" dirty="0" smtClean="0"/>
              <a:t>th</a:t>
            </a:r>
            <a:r>
              <a:rPr lang="en-US" sz="3600" dirty="0" smtClean="0"/>
              <a:t> gives protections against states.</a:t>
            </a:r>
          </a:p>
          <a:p>
            <a:r>
              <a:rPr lang="en-US" sz="3600" dirty="0" smtClean="0"/>
              <a:t>It requires that gov’t act according to the law.  This limits police power.</a:t>
            </a:r>
          </a:p>
          <a:p>
            <a:endParaRPr lang="en-US" sz="1000" dirty="0"/>
          </a:p>
          <a:p>
            <a:r>
              <a:rPr lang="en-US" sz="3600" dirty="0" smtClean="0"/>
              <a:t>2 kinds: </a:t>
            </a:r>
          </a:p>
          <a:p>
            <a:r>
              <a:rPr lang="en-US" sz="3600" dirty="0" smtClean="0"/>
              <a:t>Procedural Due Process: </a:t>
            </a:r>
            <a:r>
              <a:rPr lang="en-US" sz="3600" dirty="0" err="1" smtClean="0"/>
              <a:t>gov</a:t>
            </a:r>
            <a:r>
              <a:rPr lang="en-US" sz="3600" dirty="0" smtClean="0"/>
              <a:t> must follow certain procedures before punishing a person.  BUT not always.- can take drivers license if you refuse to blow. Mackey v. </a:t>
            </a:r>
            <a:r>
              <a:rPr lang="en-US" sz="3600" dirty="0" err="1" smtClean="0"/>
              <a:t>Montrym</a:t>
            </a:r>
            <a:r>
              <a:rPr lang="en-US" sz="3600" dirty="0" smtClean="0"/>
              <a:t>.</a:t>
            </a:r>
            <a:endParaRPr lang="en-US" sz="3600" dirty="0"/>
          </a:p>
        </p:txBody>
      </p:sp>
    </p:spTree>
    <p:extLst>
      <p:ext uri="{BB962C8B-B14F-4D97-AF65-F5344CB8AC3E}">
        <p14:creationId xmlns:p14="http://schemas.microsoft.com/office/powerpoint/2010/main" val="3142298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2862322"/>
          </a:xfrm>
          <a:prstGeom prst="rect">
            <a:avLst/>
          </a:prstGeom>
          <a:noFill/>
        </p:spPr>
        <p:txBody>
          <a:bodyPr wrap="square" rtlCol="0">
            <a:spAutoFit/>
          </a:bodyPr>
          <a:lstStyle/>
          <a:p>
            <a:r>
              <a:rPr lang="en-US" sz="3600" dirty="0" smtClean="0"/>
              <a:t>Substantive Due Process: are the laws fair and just? We have certain inalienable rights that cannot be taken away even if laws passed.  Laws enforcing racial segregation. (unconstitutional)</a:t>
            </a:r>
            <a:endParaRPr lang="en-US" sz="3600" dirty="0"/>
          </a:p>
        </p:txBody>
      </p:sp>
    </p:spTree>
    <p:extLst>
      <p:ext uri="{BB962C8B-B14F-4D97-AF65-F5344CB8AC3E}">
        <p14:creationId xmlns:p14="http://schemas.microsoft.com/office/powerpoint/2010/main" val="3193250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5940088"/>
          </a:xfrm>
          <a:prstGeom prst="rect">
            <a:avLst/>
          </a:prstGeom>
          <a:noFill/>
        </p:spPr>
        <p:txBody>
          <a:bodyPr wrap="square" rtlCol="0">
            <a:spAutoFit/>
          </a:bodyPr>
          <a:lstStyle/>
          <a:p>
            <a:r>
              <a:rPr lang="en-US" sz="3600" dirty="0" smtClean="0"/>
              <a:t>U.S. Justice System.- protects civil liberties, and provides protections for those accused/convicted of a crime.  Must follow rules.</a:t>
            </a:r>
          </a:p>
          <a:p>
            <a:endParaRPr lang="en-US" sz="1000" dirty="0"/>
          </a:p>
          <a:p>
            <a:r>
              <a:rPr lang="en-US" sz="3600" dirty="0" smtClean="0"/>
              <a:t>Types of law: </a:t>
            </a:r>
          </a:p>
          <a:p>
            <a:r>
              <a:rPr lang="en-US" sz="3600" dirty="0" smtClean="0"/>
              <a:t>Civil law- disputes between people. No jail.  Usually about $.  Contracts, torts, property, family issues.</a:t>
            </a:r>
          </a:p>
          <a:p>
            <a:endParaRPr lang="en-US" sz="1000" dirty="0"/>
          </a:p>
          <a:p>
            <a:r>
              <a:rPr lang="en-US" sz="3600" dirty="0" smtClean="0"/>
              <a:t>Criminal law- deals with crime and punishment, the state v. you. Jail. Or worse.</a:t>
            </a:r>
            <a:endParaRPr lang="en-US" sz="3600" dirty="0"/>
          </a:p>
        </p:txBody>
      </p:sp>
    </p:spTree>
    <p:extLst>
      <p:ext uri="{BB962C8B-B14F-4D97-AF65-F5344CB8AC3E}">
        <p14:creationId xmlns:p14="http://schemas.microsoft.com/office/powerpoint/2010/main" val="2288746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304800"/>
            <a:ext cx="8915400" cy="6186309"/>
          </a:xfrm>
          <a:prstGeom prst="rect">
            <a:avLst/>
          </a:prstGeom>
          <a:noFill/>
        </p:spPr>
        <p:txBody>
          <a:bodyPr wrap="square" rtlCol="0">
            <a:spAutoFit/>
          </a:bodyPr>
          <a:lstStyle/>
          <a:p>
            <a:r>
              <a:rPr lang="en-US" sz="3600" dirty="0" smtClean="0"/>
              <a:t>Civil Lawsuits:</a:t>
            </a:r>
          </a:p>
          <a:p>
            <a:r>
              <a:rPr lang="en-US" sz="3600" dirty="0" smtClean="0"/>
              <a:t>Person who brings the action is the plaintiff generally seeking payment for damages. </a:t>
            </a:r>
          </a:p>
          <a:p>
            <a:r>
              <a:rPr lang="en-US" sz="3600" dirty="0" smtClean="0"/>
              <a:t>Alternative dispute resolution: before trial you will need to try to settle, </a:t>
            </a:r>
          </a:p>
          <a:p>
            <a:r>
              <a:rPr lang="en-US" sz="3600" dirty="0" smtClean="0"/>
              <a:t>Mediation- neutral party works to get each side to compromise to get to a solution.  Cannot be forced.</a:t>
            </a:r>
          </a:p>
          <a:p>
            <a:r>
              <a:rPr lang="en-US" sz="3600" dirty="0" smtClean="0"/>
              <a:t>Arbitration- neutral party decides the issue. </a:t>
            </a:r>
          </a:p>
          <a:p>
            <a:r>
              <a:rPr lang="en-US" sz="3600" dirty="0" smtClean="0"/>
              <a:t>Negation- 2 sides discuss a way to end lawsuit.  </a:t>
            </a:r>
            <a:endParaRPr lang="en-US" sz="3600" dirty="0"/>
          </a:p>
        </p:txBody>
      </p:sp>
    </p:spTree>
    <p:extLst>
      <p:ext uri="{BB962C8B-B14F-4D97-AF65-F5344CB8AC3E}">
        <p14:creationId xmlns:p14="http://schemas.microsoft.com/office/powerpoint/2010/main" val="1099175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4524315"/>
          </a:xfrm>
          <a:prstGeom prst="rect">
            <a:avLst/>
          </a:prstGeom>
          <a:noFill/>
        </p:spPr>
        <p:txBody>
          <a:bodyPr wrap="square" rtlCol="0">
            <a:spAutoFit/>
          </a:bodyPr>
          <a:lstStyle/>
          <a:p>
            <a:r>
              <a:rPr lang="en-US" sz="3600" dirty="0" smtClean="0"/>
              <a:t>Trial:</a:t>
            </a:r>
          </a:p>
          <a:p>
            <a:pPr marL="571500" indent="-571500">
              <a:buFont typeface="Arial" panose="020B0604020202020204" pitchFamily="34" charset="0"/>
              <a:buChar char="•"/>
            </a:pPr>
            <a:r>
              <a:rPr lang="en-US" sz="3600" dirty="0" smtClean="0"/>
              <a:t>Hire attorney and file complaint</a:t>
            </a:r>
          </a:p>
          <a:p>
            <a:pPr marL="571500" indent="-571500">
              <a:buFont typeface="Arial" panose="020B0604020202020204" pitchFamily="34" charset="0"/>
              <a:buChar char="•"/>
            </a:pPr>
            <a:r>
              <a:rPr lang="en-US" sz="3600" dirty="0" smtClean="0"/>
              <a:t>Seek to settle</a:t>
            </a:r>
          </a:p>
          <a:p>
            <a:pPr marL="571500" indent="-571500">
              <a:buFont typeface="Arial" panose="020B0604020202020204" pitchFamily="34" charset="0"/>
              <a:buChar char="•"/>
            </a:pPr>
            <a:r>
              <a:rPr lang="en-US" sz="3600" dirty="0" smtClean="0"/>
              <a:t>Discovery process- sides exchange information and evidence, witnesses.</a:t>
            </a:r>
          </a:p>
          <a:p>
            <a:pPr marL="571500" indent="-571500">
              <a:buFont typeface="Arial" panose="020B0604020202020204" pitchFamily="34" charset="0"/>
              <a:buChar char="•"/>
            </a:pPr>
            <a:r>
              <a:rPr lang="en-US" sz="3600" dirty="0" smtClean="0"/>
              <a:t>Trial heard by judge/jury</a:t>
            </a:r>
          </a:p>
          <a:p>
            <a:pPr marL="571500" indent="-571500">
              <a:buFont typeface="Arial" panose="020B0604020202020204" pitchFamily="34" charset="0"/>
              <a:buChar char="•"/>
            </a:pPr>
            <a:r>
              <a:rPr lang="en-US" sz="3600" dirty="0" smtClean="0"/>
              <a:t>Ruling</a:t>
            </a:r>
          </a:p>
          <a:p>
            <a:pPr marL="571500" indent="-571500">
              <a:buFont typeface="Arial" panose="020B0604020202020204" pitchFamily="34" charset="0"/>
              <a:buChar char="•"/>
            </a:pPr>
            <a:r>
              <a:rPr lang="en-US" sz="3600" dirty="0" smtClean="0"/>
              <a:t>May appeal decision.</a:t>
            </a:r>
            <a:endParaRPr lang="en-US" sz="3600" dirty="0"/>
          </a:p>
        </p:txBody>
      </p:sp>
    </p:spTree>
    <p:extLst>
      <p:ext uri="{BB962C8B-B14F-4D97-AF65-F5344CB8AC3E}">
        <p14:creationId xmlns:p14="http://schemas.microsoft.com/office/powerpoint/2010/main" val="1387785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8991600" cy="4524315"/>
          </a:xfrm>
          <a:prstGeom prst="rect">
            <a:avLst/>
          </a:prstGeom>
          <a:noFill/>
        </p:spPr>
        <p:txBody>
          <a:bodyPr wrap="square" rtlCol="0">
            <a:spAutoFit/>
          </a:bodyPr>
          <a:lstStyle/>
          <a:p>
            <a:r>
              <a:rPr lang="en-US" sz="3600" dirty="0" smtClean="0"/>
              <a:t>Criminal Law:</a:t>
            </a:r>
          </a:p>
          <a:p>
            <a:r>
              <a:rPr lang="en-US" sz="3600" dirty="0" smtClean="0"/>
              <a:t>2 types: misdemeanors and felonies.</a:t>
            </a:r>
          </a:p>
          <a:p>
            <a:endParaRPr lang="en-US" sz="3600" dirty="0"/>
          </a:p>
          <a:p>
            <a:r>
              <a:rPr lang="en-US" sz="3600" dirty="0" smtClean="0"/>
              <a:t>Misdemeanor- relatively minor offense, fine and/or imprisonment for less than 1 yr.</a:t>
            </a:r>
          </a:p>
          <a:p>
            <a:endParaRPr lang="en-US" sz="3600" dirty="0"/>
          </a:p>
          <a:p>
            <a:r>
              <a:rPr lang="en-US" sz="3600" dirty="0" smtClean="0"/>
              <a:t>Felony- more serious, jail &gt; 1yr.</a:t>
            </a:r>
          </a:p>
          <a:p>
            <a:endParaRPr lang="en-US" sz="3600" dirty="0"/>
          </a:p>
        </p:txBody>
      </p:sp>
    </p:spTree>
    <p:extLst>
      <p:ext uri="{BB962C8B-B14F-4D97-AF65-F5344CB8AC3E}">
        <p14:creationId xmlns:p14="http://schemas.microsoft.com/office/powerpoint/2010/main" val="4034762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 y="268741"/>
            <a:ext cx="9067800" cy="6186309"/>
          </a:xfrm>
          <a:prstGeom prst="rect">
            <a:avLst/>
          </a:prstGeom>
          <a:noFill/>
        </p:spPr>
        <p:txBody>
          <a:bodyPr wrap="square" rtlCol="0">
            <a:spAutoFit/>
          </a:bodyPr>
          <a:lstStyle/>
          <a:p>
            <a:r>
              <a:rPr lang="en-US" sz="3600" dirty="0" smtClean="0"/>
              <a:t>Criminal Processes:</a:t>
            </a:r>
          </a:p>
          <a:p>
            <a:r>
              <a:rPr lang="en-US" sz="3600" dirty="0" smtClean="0"/>
              <a:t>5</a:t>
            </a:r>
            <a:r>
              <a:rPr lang="en-US" sz="3600" baseline="30000" dirty="0" smtClean="0"/>
              <a:t>th</a:t>
            </a:r>
            <a:r>
              <a:rPr lang="en-US" sz="3600" dirty="0" smtClean="0"/>
              <a:t> Amendment- those accused of federal crimes must face grand jury first. 16-23 citizens who decide if enough evidence to take the case to trial.  If they do they issue and indictment.</a:t>
            </a:r>
          </a:p>
          <a:p>
            <a:r>
              <a:rPr lang="en-US" sz="3600" dirty="0" smtClean="0"/>
              <a:t>You can waive right to grand jury- prosecutor can then bring charges. </a:t>
            </a:r>
          </a:p>
          <a:p>
            <a:endParaRPr lang="en-US" sz="3600" dirty="0"/>
          </a:p>
          <a:p>
            <a:r>
              <a:rPr lang="en-US" sz="3600" dirty="0" smtClean="0"/>
              <a:t>1</a:t>
            </a:r>
            <a:r>
              <a:rPr lang="en-US" sz="3600" baseline="30000" dirty="0" smtClean="0"/>
              <a:t>st</a:t>
            </a:r>
            <a:r>
              <a:rPr lang="en-US" sz="3600" dirty="0" smtClean="0"/>
              <a:t> is the arraignment- formal charges read and a plea is entered.</a:t>
            </a:r>
            <a:endParaRPr lang="en-US" sz="3600" dirty="0"/>
          </a:p>
        </p:txBody>
      </p:sp>
    </p:spTree>
    <p:extLst>
      <p:ext uri="{BB962C8B-B14F-4D97-AF65-F5344CB8AC3E}">
        <p14:creationId xmlns:p14="http://schemas.microsoft.com/office/powerpoint/2010/main" val="3745398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0344"/>
            <a:ext cx="8915400" cy="6494085"/>
          </a:xfrm>
          <a:prstGeom prst="rect">
            <a:avLst/>
          </a:prstGeom>
          <a:noFill/>
        </p:spPr>
        <p:txBody>
          <a:bodyPr wrap="square" rtlCol="0">
            <a:spAutoFit/>
          </a:bodyPr>
          <a:lstStyle/>
          <a:p>
            <a:r>
              <a:rPr lang="en-US" sz="3600" dirty="0" smtClean="0"/>
              <a:t>Bail hearings- money pledged to guarantee that the defendant will show for trial.</a:t>
            </a:r>
          </a:p>
          <a:p>
            <a:endParaRPr lang="en-US" sz="1000" dirty="0"/>
          </a:p>
          <a:p>
            <a:r>
              <a:rPr lang="en-US" sz="3600" dirty="0" smtClean="0"/>
              <a:t>Plea bargain- agree to plea guilty in exchange for a lesser charge. </a:t>
            </a:r>
          </a:p>
          <a:p>
            <a:endParaRPr lang="en-US" sz="1000" dirty="0"/>
          </a:p>
          <a:p>
            <a:r>
              <a:rPr lang="en-US" sz="3600" dirty="0" smtClean="0"/>
              <a:t>No plea- then trial takes place.</a:t>
            </a:r>
          </a:p>
          <a:p>
            <a:r>
              <a:rPr lang="en-US" sz="3600" dirty="0" smtClean="0"/>
              <a:t>Jury selection- </a:t>
            </a:r>
          </a:p>
          <a:p>
            <a:r>
              <a:rPr lang="en-US" sz="3600" dirty="0" smtClean="0"/>
              <a:t>Presentation of evidence</a:t>
            </a:r>
          </a:p>
          <a:p>
            <a:r>
              <a:rPr lang="en-US" sz="3600" dirty="0" smtClean="0"/>
              <a:t>Witness testimony</a:t>
            </a:r>
          </a:p>
          <a:p>
            <a:r>
              <a:rPr lang="en-US" sz="3600" dirty="0" smtClean="0"/>
              <a:t>Judge/jury decision</a:t>
            </a:r>
          </a:p>
          <a:p>
            <a:r>
              <a:rPr lang="en-US" sz="3600" dirty="0" smtClean="0"/>
              <a:t>Sentencing. </a:t>
            </a:r>
            <a:endParaRPr lang="en-US" sz="3600" dirty="0"/>
          </a:p>
        </p:txBody>
      </p:sp>
    </p:spTree>
    <p:extLst>
      <p:ext uri="{BB962C8B-B14F-4D97-AF65-F5344CB8AC3E}">
        <p14:creationId xmlns:p14="http://schemas.microsoft.com/office/powerpoint/2010/main" val="262007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5632311"/>
          </a:xfrm>
          <a:prstGeom prst="rect">
            <a:avLst/>
          </a:prstGeom>
          <a:noFill/>
        </p:spPr>
        <p:txBody>
          <a:bodyPr wrap="square" rtlCol="0">
            <a:spAutoFit/>
          </a:bodyPr>
          <a:lstStyle/>
          <a:p>
            <a:r>
              <a:rPr lang="en-US" sz="3600" dirty="0" smtClean="0"/>
              <a:t>Due Process clause of the 14</a:t>
            </a:r>
            <a:r>
              <a:rPr lang="en-US" sz="3600" baseline="30000" dirty="0" smtClean="0"/>
              <a:t>th</a:t>
            </a:r>
            <a:r>
              <a:rPr lang="en-US" sz="3600" dirty="0" smtClean="0"/>
              <a:t> Amendment.</a:t>
            </a:r>
          </a:p>
          <a:p>
            <a:r>
              <a:rPr lang="en-US" sz="3600" dirty="0" smtClean="0"/>
              <a:t>States may not pass any laws that “deprive any person life, liberty or property without due process of law”.  </a:t>
            </a:r>
            <a:r>
              <a:rPr lang="en-US" sz="3600" dirty="0" err="1" smtClean="0"/>
              <a:t>Ie</a:t>
            </a:r>
            <a:r>
              <a:rPr lang="en-US" sz="3600" dirty="0" smtClean="0"/>
              <a:t>)following established and complete legal procedures.</a:t>
            </a:r>
          </a:p>
          <a:p>
            <a:endParaRPr lang="en-US" sz="3600" dirty="0"/>
          </a:p>
          <a:p>
            <a:r>
              <a:rPr lang="en-US" sz="3600" dirty="0" smtClean="0"/>
              <a:t>SC has merged most of the Bill of Rights protections into the 14</a:t>
            </a:r>
            <a:r>
              <a:rPr lang="en-US" sz="3600" baseline="30000" dirty="0" smtClean="0"/>
              <a:t>th</a:t>
            </a:r>
            <a:r>
              <a:rPr lang="en-US" sz="3600" dirty="0" smtClean="0"/>
              <a:t> A. the incorporation doctrine.  Certain protections are essential to due process and cannot be denied.</a:t>
            </a:r>
            <a:endParaRPr lang="en-US" sz="3600" dirty="0"/>
          </a:p>
        </p:txBody>
      </p:sp>
    </p:spTree>
    <p:extLst>
      <p:ext uri="{BB962C8B-B14F-4D97-AF65-F5344CB8AC3E}">
        <p14:creationId xmlns:p14="http://schemas.microsoft.com/office/powerpoint/2010/main" val="1306325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15400" cy="6740307"/>
          </a:xfrm>
          <a:prstGeom prst="rect">
            <a:avLst/>
          </a:prstGeom>
          <a:noFill/>
        </p:spPr>
        <p:txBody>
          <a:bodyPr wrap="square" rtlCol="0">
            <a:spAutoFit/>
          </a:bodyPr>
          <a:lstStyle/>
          <a:p>
            <a:r>
              <a:rPr lang="en-US" sz="3600" dirty="0" smtClean="0"/>
              <a:t>Capital punishment- death</a:t>
            </a:r>
          </a:p>
          <a:p>
            <a:endParaRPr lang="en-US" sz="3600" dirty="0"/>
          </a:p>
          <a:p>
            <a:r>
              <a:rPr lang="en-US" sz="3600" dirty="0" smtClean="0"/>
              <a:t>Rights of the accused:</a:t>
            </a:r>
          </a:p>
          <a:p>
            <a:r>
              <a:rPr lang="en-US" sz="3600" dirty="0" smtClean="0"/>
              <a:t>Innocent until proven guilty, beyond a reasonable doubt.  Balance individual rights with the need to protect society.</a:t>
            </a:r>
          </a:p>
          <a:p>
            <a:endParaRPr lang="en-US" sz="3600" dirty="0"/>
          </a:p>
          <a:p>
            <a:r>
              <a:rPr lang="en-US" sz="3600" dirty="0" smtClean="0"/>
              <a:t>Habeas Corpus- requirement that imprisoned people brought before judge to determine if imprisonment legal.  Suspended in time of rebellion </a:t>
            </a:r>
            <a:r>
              <a:rPr lang="en-US" sz="3600" smtClean="0"/>
              <a:t>or invasion.</a:t>
            </a:r>
            <a:endParaRPr lang="en-US" sz="3600" dirty="0" smtClean="0"/>
          </a:p>
          <a:p>
            <a:endParaRPr lang="en-US" sz="3600" dirty="0"/>
          </a:p>
        </p:txBody>
      </p:sp>
    </p:spTree>
    <p:extLst>
      <p:ext uri="{BB962C8B-B14F-4D97-AF65-F5344CB8AC3E}">
        <p14:creationId xmlns:p14="http://schemas.microsoft.com/office/powerpoint/2010/main" val="2647608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91600" cy="5078313"/>
          </a:xfrm>
          <a:prstGeom prst="rect">
            <a:avLst/>
          </a:prstGeom>
          <a:noFill/>
        </p:spPr>
        <p:txBody>
          <a:bodyPr wrap="square" rtlCol="0">
            <a:spAutoFit/>
          </a:bodyPr>
          <a:lstStyle/>
          <a:p>
            <a:r>
              <a:rPr lang="en-US" sz="3600" dirty="0" smtClean="0"/>
              <a:t>Lincoln suspended HC during Civil War, SC found this to be unconstitutional.  </a:t>
            </a:r>
          </a:p>
          <a:p>
            <a:r>
              <a:rPr lang="en-US" sz="3600" dirty="0" smtClean="0"/>
              <a:t>After 9-11, many terrorist suspects were captured in Afghanistan and Iraq.  Many have been held for many years without any judicial process.  </a:t>
            </a:r>
            <a:r>
              <a:rPr lang="en-US" sz="3600" dirty="0" err="1" smtClean="0"/>
              <a:t>Hamdi</a:t>
            </a:r>
            <a:r>
              <a:rPr lang="en-US" sz="3600" dirty="0" smtClean="0"/>
              <a:t> v. </a:t>
            </a:r>
            <a:r>
              <a:rPr lang="en-US" sz="3600" dirty="0" err="1" smtClean="0"/>
              <a:t>Rumsfield</a:t>
            </a:r>
            <a:r>
              <a:rPr lang="en-US" sz="3600" dirty="0" smtClean="0"/>
              <a:t> &amp; </a:t>
            </a:r>
            <a:r>
              <a:rPr lang="en-US" sz="3600" dirty="0" err="1" smtClean="0"/>
              <a:t>Rasul</a:t>
            </a:r>
            <a:r>
              <a:rPr lang="en-US" sz="3600" dirty="0" smtClean="0"/>
              <a:t> v. Bush- SC held that unlawful enemy combatants have limited rights to challenge their imprisonment.  </a:t>
            </a:r>
            <a:endParaRPr lang="en-US" sz="3600" dirty="0"/>
          </a:p>
        </p:txBody>
      </p:sp>
    </p:spTree>
    <p:extLst>
      <p:ext uri="{BB962C8B-B14F-4D97-AF65-F5344CB8AC3E}">
        <p14:creationId xmlns:p14="http://schemas.microsoft.com/office/powerpoint/2010/main" val="713711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6186309"/>
          </a:xfrm>
          <a:prstGeom prst="rect">
            <a:avLst/>
          </a:prstGeom>
          <a:noFill/>
        </p:spPr>
        <p:txBody>
          <a:bodyPr wrap="square" rtlCol="0">
            <a:spAutoFit/>
          </a:bodyPr>
          <a:lstStyle/>
          <a:p>
            <a:r>
              <a:rPr lang="en-US" sz="3600" dirty="0" smtClean="0"/>
              <a:t>Grand Juries- the 14</a:t>
            </a:r>
            <a:r>
              <a:rPr lang="en-US" sz="3600" baseline="30000" dirty="0" smtClean="0"/>
              <a:t>th</a:t>
            </a:r>
            <a:r>
              <a:rPr lang="en-US" sz="3600" dirty="0" smtClean="0"/>
              <a:t> has not been used to make this a guarantee at every state. In those states the prosecutor brings charges.</a:t>
            </a:r>
          </a:p>
          <a:p>
            <a:endParaRPr lang="en-US" sz="3600" dirty="0" smtClean="0"/>
          </a:p>
          <a:p>
            <a:r>
              <a:rPr lang="en-US" sz="3600" dirty="0" smtClean="0"/>
              <a:t>Self Incrimination- 5</a:t>
            </a:r>
            <a:r>
              <a:rPr lang="en-US" sz="3600" baseline="30000" dirty="0" smtClean="0"/>
              <a:t>th</a:t>
            </a:r>
            <a:r>
              <a:rPr lang="en-US" sz="3600" dirty="0" smtClean="0"/>
              <a:t> A. protects you from being forced to give evidence or testimony against yourself.  Applies only to spoken testimony.  </a:t>
            </a:r>
            <a:r>
              <a:rPr lang="en-US" sz="3600" dirty="0" err="1" smtClean="0"/>
              <a:t>Ie</a:t>
            </a:r>
            <a:r>
              <a:rPr lang="en-US" sz="3600" dirty="0" smtClean="0"/>
              <a:t>)blood, fingerprints, photo, voice is fair game. </a:t>
            </a:r>
          </a:p>
          <a:p>
            <a:r>
              <a:rPr lang="en-US" sz="3600" dirty="0" smtClean="0"/>
              <a:t>Can be forced to give testimony if state grants you immunity.  </a:t>
            </a:r>
            <a:endParaRPr lang="en-US" sz="3600" dirty="0"/>
          </a:p>
        </p:txBody>
      </p:sp>
    </p:spTree>
    <p:extLst>
      <p:ext uri="{BB962C8B-B14F-4D97-AF65-F5344CB8AC3E}">
        <p14:creationId xmlns:p14="http://schemas.microsoft.com/office/powerpoint/2010/main" val="188017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5909310"/>
          </a:xfrm>
          <a:prstGeom prst="rect">
            <a:avLst/>
          </a:prstGeom>
          <a:noFill/>
        </p:spPr>
        <p:txBody>
          <a:bodyPr wrap="square" rtlCol="0">
            <a:spAutoFit/>
          </a:bodyPr>
          <a:lstStyle/>
          <a:p>
            <a:r>
              <a:rPr lang="en-US" sz="3200" dirty="0" smtClean="0"/>
              <a:t>Miranda v. Arizona (1966) SC ruled that questioning suspects without first informing them of their rights violated the 5</a:t>
            </a:r>
            <a:r>
              <a:rPr lang="en-US" sz="3200" baseline="30000" dirty="0" smtClean="0"/>
              <a:t>th</a:t>
            </a:r>
            <a:r>
              <a:rPr lang="en-US" sz="3200" dirty="0" smtClean="0"/>
              <a:t> A.  Resulting confession could not be used at trial.</a:t>
            </a:r>
          </a:p>
          <a:p>
            <a:endParaRPr lang="en-US" sz="800" dirty="0"/>
          </a:p>
          <a:p>
            <a:r>
              <a:rPr lang="en-US" sz="3200" dirty="0" smtClean="0"/>
              <a:t>Must read to suspect before arrested.</a:t>
            </a:r>
            <a:endParaRPr lang="en-US" sz="3200" dirty="0"/>
          </a:p>
          <a:p>
            <a:endParaRPr lang="en-US" sz="800" dirty="0"/>
          </a:p>
          <a:p>
            <a:r>
              <a:rPr lang="en-US" sz="3200" dirty="0" smtClean="0"/>
              <a:t>Bail- no excessive bail.</a:t>
            </a:r>
          </a:p>
          <a:p>
            <a:endParaRPr lang="en-US" sz="1000" dirty="0"/>
          </a:p>
          <a:p>
            <a:r>
              <a:rPr lang="en-US" sz="3200" dirty="0" smtClean="0"/>
              <a:t>Bills of Attainder- Congress cannot pass laws that declare a person guilty of a crime.</a:t>
            </a:r>
          </a:p>
          <a:p>
            <a:endParaRPr lang="en-US" sz="3200" dirty="0"/>
          </a:p>
          <a:p>
            <a:r>
              <a:rPr lang="en-US" sz="3200" dirty="0" smtClean="0"/>
              <a:t>Ex-Post Facto Laws- cannot pass laws that make prior acts illegal.</a:t>
            </a:r>
            <a:endParaRPr lang="en-US" sz="3200" dirty="0"/>
          </a:p>
        </p:txBody>
      </p:sp>
    </p:spTree>
    <p:extLst>
      <p:ext uri="{BB962C8B-B14F-4D97-AF65-F5344CB8AC3E}">
        <p14:creationId xmlns:p14="http://schemas.microsoft.com/office/powerpoint/2010/main" val="2679499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186309"/>
          </a:xfrm>
          <a:prstGeom prst="rect">
            <a:avLst/>
          </a:prstGeom>
          <a:noFill/>
        </p:spPr>
        <p:txBody>
          <a:bodyPr wrap="square" rtlCol="0">
            <a:spAutoFit/>
          </a:bodyPr>
          <a:lstStyle/>
          <a:p>
            <a:r>
              <a:rPr lang="en-US" sz="3600" dirty="0" smtClean="0"/>
              <a:t>Victims Rights- some states have passed laws giving victims the right to be present at court proceedings.  </a:t>
            </a:r>
          </a:p>
          <a:p>
            <a:endParaRPr lang="en-US" sz="3600" dirty="0"/>
          </a:p>
          <a:p>
            <a:r>
              <a:rPr lang="en-US" sz="3600" dirty="0" smtClean="0"/>
              <a:t>Guarantees of a fair trial- 5</a:t>
            </a:r>
            <a:r>
              <a:rPr lang="en-US" sz="3600" baseline="30000" dirty="0" smtClean="0"/>
              <a:t>th</a:t>
            </a:r>
            <a:r>
              <a:rPr lang="en-US" sz="3600" dirty="0" smtClean="0"/>
              <a:t>, 6</a:t>
            </a:r>
            <a:r>
              <a:rPr lang="en-US" sz="3600" baseline="30000" dirty="0" smtClean="0"/>
              <a:t>th</a:t>
            </a:r>
            <a:r>
              <a:rPr lang="en-US" sz="3600" dirty="0" smtClean="0"/>
              <a:t>, 7</a:t>
            </a:r>
            <a:r>
              <a:rPr lang="en-US" sz="3600" baseline="30000" dirty="0" smtClean="0"/>
              <a:t>th</a:t>
            </a:r>
            <a:r>
              <a:rPr lang="en-US" sz="3600" dirty="0" smtClean="0"/>
              <a:t> and 8</a:t>
            </a:r>
            <a:r>
              <a:rPr lang="en-US" sz="3600" baseline="30000" dirty="0" smtClean="0"/>
              <a:t>th</a:t>
            </a:r>
            <a:r>
              <a:rPr lang="en-US" sz="3600" dirty="0" smtClean="0"/>
              <a:t> A.  </a:t>
            </a:r>
          </a:p>
          <a:p>
            <a:endParaRPr lang="en-US" sz="3600" dirty="0"/>
          </a:p>
          <a:p>
            <a:r>
              <a:rPr lang="en-US" sz="3600" dirty="0" smtClean="0"/>
              <a:t>Speedy trial- 6</a:t>
            </a:r>
            <a:r>
              <a:rPr lang="en-US" sz="3600" baseline="30000" dirty="0" smtClean="0"/>
              <a:t>th</a:t>
            </a:r>
            <a:r>
              <a:rPr lang="en-US" sz="3600" dirty="0" smtClean="0"/>
              <a:t> A.- sooner is better- memories of witnesses etc. , less time in jail. If long delay, charges may be dropped.  </a:t>
            </a:r>
            <a:endParaRPr lang="en-US" sz="3600" dirty="0"/>
          </a:p>
        </p:txBody>
      </p:sp>
    </p:spTree>
    <p:extLst>
      <p:ext uri="{BB962C8B-B14F-4D97-AF65-F5344CB8AC3E}">
        <p14:creationId xmlns:p14="http://schemas.microsoft.com/office/powerpoint/2010/main" val="673128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186309"/>
          </a:xfrm>
          <a:prstGeom prst="rect">
            <a:avLst/>
          </a:prstGeom>
          <a:noFill/>
        </p:spPr>
        <p:txBody>
          <a:bodyPr wrap="square" rtlCol="0">
            <a:spAutoFit/>
          </a:bodyPr>
          <a:lstStyle/>
          <a:p>
            <a:r>
              <a:rPr lang="en-US" sz="3600" dirty="0" smtClean="0"/>
              <a:t>Public trial- helps prevent abuse because public is monitoring the proceedings. News coverage is a potential problem, could influence outcome.  Chandler v. FL- media coverage does not prevent fair trial, limits may be placed on media.</a:t>
            </a:r>
          </a:p>
          <a:p>
            <a:endParaRPr lang="en-US" sz="3600" dirty="0"/>
          </a:p>
          <a:p>
            <a:r>
              <a:rPr lang="en-US" sz="3600" dirty="0" smtClean="0"/>
              <a:t>Trial by Jury- applies to states too. Usually a jury of 12.  Defendant can give up right to jury and have bench trial-judge determines.  (Minor cases)</a:t>
            </a:r>
            <a:endParaRPr lang="en-US" sz="3600" dirty="0"/>
          </a:p>
        </p:txBody>
      </p:sp>
    </p:spTree>
    <p:extLst>
      <p:ext uri="{BB962C8B-B14F-4D97-AF65-F5344CB8AC3E}">
        <p14:creationId xmlns:p14="http://schemas.microsoft.com/office/powerpoint/2010/main" val="2818352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186309"/>
          </a:xfrm>
          <a:prstGeom prst="rect">
            <a:avLst/>
          </a:prstGeom>
          <a:noFill/>
        </p:spPr>
        <p:txBody>
          <a:bodyPr wrap="square" rtlCol="0">
            <a:spAutoFit/>
          </a:bodyPr>
          <a:lstStyle/>
          <a:p>
            <a:r>
              <a:rPr lang="en-US" sz="3600" dirty="0" smtClean="0"/>
              <a:t>Jury trials take place in the district where the crime took place.  Jurors must come from that district as well.  Defendant can request that the trial be moved- so that an impartial trial can be found.  </a:t>
            </a:r>
          </a:p>
          <a:p>
            <a:endParaRPr lang="en-US" sz="3600" dirty="0"/>
          </a:p>
          <a:p>
            <a:r>
              <a:rPr lang="en-US" sz="3600" dirty="0" smtClean="0"/>
              <a:t>7</a:t>
            </a:r>
            <a:r>
              <a:rPr lang="en-US" sz="3600" baseline="30000" dirty="0" smtClean="0"/>
              <a:t>th</a:t>
            </a:r>
            <a:r>
              <a:rPr lang="en-US" sz="3600" dirty="0" smtClean="0"/>
              <a:t> A- guarantees a jury trial for civil cases too.  Not incorporated to states by 14</a:t>
            </a:r>
            <a:r>
              <a:rPr lang="en-US" sz="3600" baseline="30000" dirty="0" smtClean="0"/>
              <a:t>th</a:t>
            </a:r>
            <a:r>
              <a:rPr lang="en-US" sz="3600" dirty="0" smtClean="0"/>
              <a:t> A.</a:t>
            </a:r>
          </a:p>
          <a:p>
            <a:endParaRPr lang="en-US" sz="3600" dirty="0"/>
          </a:p>
          <a:p>
            <a:r>
              <a:rPr lang="en-US" sz="3600" dirty="0" smtClean="0"/>
              <a:t>Rights to an adequate defense- 6</a:t>
            </a:r>
            <a:r>
              <a:rPr lang="en-US" sz="3600" baseline="30000" dirty="0" smtClean="0"/>
              <a:t>th</a:t>
            </a:r>
            <a:r>
              <a:rPr lang="en-US" sz="3600" dirty="0" smtClean="0"/>
              <a:t> and 14</a:t>
            </a:r>
            <a:r>
              <a:rPr lang="en-US" sz="3600" baseline="30000" dirty="0" smtClean="0"/>
              <a:t>th</a:t>
            </a:r>
            <a:r>
              <a:rPr lang="en-US" sz="3600" dirty="0" smtClean="0"/>
              <a:t>. </a:t>
            </a:r>
            <a:endParaRPr lang="en-US" sz="3600" dirty="0"/>
          </a:p>
        </p:txBody>
      </p:sp>
    </p:spTree>
    <p:extLst>
      <p:ext uri="{BB962C8B-B14F-4D97-AF65-F5344CB8AC3E}">
        <p14:creationId xmlns:p14="http://schemas.microsoft.com/office/powerpoint/2010/main" val="3140707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3600" dirty="0" smtClean="0"/>
              <a:t>Double Jeopardy- 5</a:t>
            </a:r>
            <a:r>
              <a:rPr lang="en-US" sz="3600" baseline="30000" dirty="0" smtClean="0"/>
              <a:t>th</a:t>
            </a:r>
            <a:r>
              <a:rPr lang="en-US" sz="3600" dirty="0" smtClean="0"/>
              <a:t> A. and 14</a:t>
            </a:r>
            <a:r>
              <a:rPr lang="en-US" sz="3600" baseline="30000" dirty="0" smtClean="0"/>
              <a:t>th</a:t>
            </a:r>
            <a:r>
              <a:rPr lang="en-US" sz="3600" dirty="0" smtClean="0"/>
              <a:t> to the states. </a:t>
            </a:r>
          </a:p>
          <a:p>
            <a:r>
              <a:rPr lang="en-US" sz="3600" dirty="0" smtClean="0"/>
              <a:t>It is not DJ if both the state and federal </a:t>
            </a:r>
            <a:r>
              <a:rPr lang="en-US" sz="3600" dirty="0" err="1" smtClean="0"/>
              <a:t>gov</a:t>
            </a:r>
            <a:r>
              <a:rPr lang="en-US" sz="3600" dirty="0" smtClean="0"/>
              <a:t> try a person for the same offense.  If the jury fails to find a verdict a person can be tried again.  Double jeopardy only attaches at verdict.</a:t>
            </a:r>
          </a:p>
          <a:p>
            <a:endParaRPr lang="en-US" sz="3600" dirty="0"/>
          </a:p>
          <a:p>
            <a:r>
              <a:rPr lang="en-US" sz="3600" dirty="0" smtClean="0"/>
              <a:t>Punishment- protection from excessive fines and cruel and unusual. </a:t>
            </a:r>
            <a:endParaRPr lang="en-US" sz="3600" dirty="0"/>
          </a:p>
        </p:txBody>
      </p:sp>
    </p:spTree>
    <p:extLst>
      <p:ext uri="{BB962C8B-B14F-4D97-AF65-F5344CB8AC3E}">
        <p14:creationId xmlns:p14="http://schemas.microsoft.com/office/powerpoint/2010/main" val="2475904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15400" cy="5078313"/>
          </a:xfrm>
          <a:prstGeom prst="rect">
            <a:avLst/>
          </a:prstGeom>
          <a:noFill/>
        </p:spPr>
        <p:txBody>
          <a:bodyPr wrap="square" rtlCol="0">
            <a:spAutoFit/>
          </a:bodyPr>
          <a:lstStyle/>
          <a:p>
            <a:r>
              <a:rPr lang="en-US" sz="3600" dirty="0" smtClean="0"/>
              <a:t>The SC has never defined what cruel and unusual means.  It has stated that burning at the stake would be C &amp; U.</a:t>
            </a:r>
          </a:p>
          <a:p>
            <a:endParaRPr lang="en-US" sz="3600" dirty="0"/>
          </a:p>
          <a:p>
            <a:r>
              <a:rPr lang="en-US" sz="3600" dirty="0" smtClean="0"/>
              <a:t>Capital Punishment- SC has consistently ruled that the death penalty is not C &amp; U.  Over the years the number of crimes that have a death penalty has shrank.  Some states don’t. </a:t>
            </a:r>
            <a:endParaRPr lang="en-US" sz="3600" dirty="0"/>
          </a:p>
        </p:txBody>
      </p:sp>
    </p:spTree>
    <p:extLst>
      <p:ext uri="{BB962C8B-B14F-4D97-AF65-F5344CB8AC3E}">
        <p14:creationId xmlns:p14="http://schemas.microsoft.com/office/powerpoint/2010/main" val="2017279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3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078313"/>
          </a:xfrm>
          <a:prstGeom prst="rect">
            <a:avLst/>
          </a:prstGeom>
          <a:noFill/>
        </p:spPr>
        <p:txBody>
          <a:bodyPr wrap="square" rtlCol="0">
            <a:spAutoFit/>
          </a:bodyPr>
          <a:lstStyle/>
          <a:p>
            <a:r>
              <a:rPr lang="en-US" sz="3600" dirty="0" smtClean="0"/>
              <a:t>Key cases:</a:t>
            </a:r>
          </a:p>
          <a:p>
            <a:r>
              <a:rPr lang="en-US" sz="3600" dirty="0" smtClean="0"/>
              <a:t>Chicago, Burlington &amp; Quincy Railroad Co. v. Chicago- incorporated the 5</a:t>
            </a:r>
            <a:r>
              <a:rPr lang="en-US" sz="3600" baseline="30000" dirty="0" smtClean="0"/>
              <a:t>th</a:t>
            </a:r>
            <a:r>
              <a:rPr lang="en-US" sz="3600" dirty="0" smtClean="0"/>
              <a:t> A just compensation clause- requires states to give just compensation when taking private property.</a:t>
            </a:r>
          </a:p>
          <a:p>
            <a:endParaRPr lang="en-US" sz="3600" dirty="0"/>
          </a:p>
          <a:p>
            <a:r>
              <a:rPr lang="en-US" sz="3600" dirty="0" smtClean="0"/>
              <a:t>Near v. Minnesota- incorporated freedom of the press. </a:t>
            </a:r>
            <a:endParaRPr lang="en-US" sz="3600" dirty="0"/>
          </a:p>
        </p:txBody>
      </p:sp>
    </p:spTree>
    <p:extLst>
      <p:ext uri="{BB962C8B-B14F-4D97-AF65-F5344CB8AC3E}">
        <p14:creationId xmlns:p14="http://schemas.microsoft.com/office/powerpoint/2010/main" val="28626336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01930" y="0"/>
            <a:ext cx="8778240" cy="5848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49" tIns="50915" rIns="101849" bIns="50915">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8493" eaLnBrk="1" fontAlgn="base" hangingPunct="1">
              <a:spcBef>
                <a:spcPct val="0"/>
              </a:spcBef>
              <a:spcAft>
                <a:spcPct val="0"/>
              </a:spcAft>
              <a:buNone/>
            </a:pPr>
            <a:r>
              <a:rPr lang="en-US" altLang="en-US" sz="3100" b="1">
                <a:solidFill>
                  <a:srgbClr val="000000"/>
                </a:solidFill>
                <a:latin typeface="Times New Roman" pitchFamily="18" charset="0"/>
              </a:rPr>
              <a:t>Amendment V</a:t>
            </a:r>
            <a:r>
              <a:rPr lang="en-US" altLang="en-US" sz="3100">
                <a:solidFill>
                  <a:srgbClr val="000000"/>
                </a:solidFill>
                <a:latin typeface="Times New Roman" pitchFamily="18" charset="0"/>
              </a:rPr>
              <a:t> </a:t>
            </a:r>
          </a:p>
          <a:p>
            <a:pPr algn="ctr" defTabSz="1018493" eaLnBrk="1" fontAlgn="base" hangingPunct="1">
              <a:spcBef>
                <a:spcPct val="0"/>
              </a:spcBef>
              <a:spcAft>
                <a:spcPct val="0"/>
              </a:spcAft>
              <a:buNone/>
            </a:pPr>
            <a:r>
              <a:rPr lang="en-US" altLang="en-US" sz="3100">
                <a:solidFill>
                  <a:srgbClr val="000000"/>
                </a:solidFill>
                <a:latin typeface="Times New Roman" pitchFamily="18" charset="0"/>
              </a:rPr>
              <a:t> 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offense to be twice put in jeopardy of life or limb; nor shall be compelled in any criminal case to be a witness against himself, nor be deprived of life, liberty, or property, without due process of law; nor shall private property be taken for public use, without just compensation.   </a:t>
            </a:r>
            <a:endParaRPr lang="en-US" altLang="en-US" sz="3100">
              <a:solidFill>
                <a:srgbClr val="000000"/>
              </a:solidFill>
            </a:endParaRPr>
          </a:p>
        </p:txBody>
      </p:sp>
    </p:spTree>
    <p:extLst>
      <p:ext uri="{BB962C8B-B14F-4D97-AF65-F5344CB8AC3E}">
        <p14:creationId xmlns:p14="http://schemas.microsoft.com/office/powerpoint/2010/main" val="15897553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74320" y="533203"/>
            <a:ext cx="8595360" cy="535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901" tIns="50942" rIns="101901" bIns="50942">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9036" eaLnBrk="1" fontAlgn="base" hangingPunct="1">
              <a:spcBef>
                <a:spcPct val="0"/>
              </a:spcBef>
              <a:spcAft>
                <a:spcPct val="0"/>
              </a:spcAft>
              <a:buNone/>
            </a:pPr>
            <a:r>
              <a:rPr lang="en-US" altLang="en-US" sz="3100" b="1">
                <a:solidFill>
                  <a:srgbClr val="000000"/>
                </a:solidFill>
                <a:latin typeface="Times New Roman" pitchFamily="18" charset="0"/>
              </a:rPr>
              <a:t>Amendment VI</a:t>
            </a:r>
            <a:r>
              <a:rPr lang="en-US" altLang="en-US" sz="3100">
                <a:solidFill>
                  <a:srgbClr val="000000"/>
                </a:solidFill>
                <a:latin typeface="Times New Roman" pitchFamily="18" charset="0"/>
              </a:rPr>
              <a:t> </a:t>
            </a:r>
          </a:p>
          <a:p>
            <a:pPr algn="ctr" defTabSz="1019036" eaLnBrk="1" fontAlgn="base" hangingPunct="1">
              <a:spcBef>
                <a:spcPct val="0"/>
              </a:spcBef>
              <a:spcAft>
                <a:spcPct val="0"/>
              </a:spcAft>
              <a:buNone/>
            </a:pPr>
            <a:r>
              <a:rPr lang="en-US" altLang="en-US" sz="3100">
                <a:solidFill>
                  <a:srgbClr val="000000"/>
                </a:solidFill>
                <a:latin typeface="Times New Roman" pitchFamily="18" charset="0"/>
              </a:rPr>
              <a:t> In 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defense.  </a:t>
            </a:r>
            <a:endParaRPr lang="en-US" altLang="en-US" sz="3100">
              <a:solidFill>
                <a:srgbClr val="000000"/>
              </a:solidFill>
            </a:endParaRPr>
          </a:p>
        </p:txBody>
      </p:sp>
    </p:spTree>
    <p:extLst>
      <p:ext uri="{BB962C8B-B14F-4D97-AF65-F5344CB8AC3E}">
        <p14:creationId xmlns:p14="http://schemas.microsoft.com/office/powerpoint/2010/main" val="27530585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01016" y="611468"/>
            <a:ext cx="8321040" cy="355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965" tIns="50975" rIns="101965" bIns="50975">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19689" eaLnBrk="1" fontAlgn="base" hangingPunct="1">
              <a:spcBef>
                <a:spcPct val="0"/>
              </a:spcBef>
              <a:spcAft>
                <a:spcPct val="0"/>
              </a:spcAft>
              <a:buNone/>
            </a:pPr>
            <a:r>
              <a:rPr lang="en-US" altLang="en-US">
                <a:solidFill>
                  <a:srgbClr val="000000"/>
                </a:solidFill>
                <a:latin typeface="Times New Roman" pitchFamily="18" charset="0"/>
              </a:rPr>
              <a:t> </a:t>
            </a:r>
            <a:r>
              <a:rPr lang="en-US" altLang="en-US" b="1">
                <a:solidFill>
                  <a:srgbClr val="000000"/>
                </a:solidFill>
                <a:latin typeface="Times New Roman" pitchFamily="18" charset="0"/>
              </a:rPr>
              <a:t>Amendment VII</a:t>
            </a:r>
            <a:r>
              <a:rPr lang="en-US" altLang="en-US">
                <a:solidFill>
                  <a:srgbClr val="000000"/>
                </a:solidFill>
                <a:latin typeface="Times New Roman" pitchFamily="18" charset="0"/>
              </a:rPr>
              <a:t> </a:t>
            </a:r>
          </a:p>
          <a:p>
            <a:pPr algn="ctr" defTabSz="1019689" eaLnBrk="1" fontAlgn="base" hangingPunct="1">
              <a:spcBef>
                <a:spcPct val="0"/>
              </a:spcBef>
              <a:spcAft>
                <a:spcPct val="0"/>
              </a:spcAft>
              <a:buNone/>
            </a:pPr>
            <a:r>
              <a:rPr lang="en-US" altLang="en-US">
                <a:solidFill>
                  <a:srgbClr val="000000"/>
                </a:solidFill>
                <a:latin typeface="Times New Roman" pitchFamily="18" charset="0"/>
              </a:rPr>
              <a:t> In suits at common law, where the value in controversy shall exceed twenty dollars, the right of trial by jury shall be preserved, and no fact tried by a jury, shall be otherwise reexamined in any court of the United States, than according to the rules of the common law.   </a:t>
            </a:r>
            <a:endParaRPr lang="en-US" altLang="en-US">
              <a:solidFill>
                <a:srgbClr val="000000"/>
              </a:solidFill>
            </a:endParaRPr>
          </a:p>
        </p:txBody>
      </p:sp>
    </p:spTree>
    <p:extLst>
      <p:ext uri="{BB962C8B-B14F-4D97-AF65-F5344CB8AC3E}">
        <p14:creationId xmlns:p14="http://schemas.microsoft.com/office/powerpoint/2010/main" val="2914296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604010" y="1862063"/>
            <a:ext cx="6278880" cy="262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040" tIns="51014" rIns="102040" bIns="51014">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20450" eaLnBrk="1" fontAlgn="base" hangingPunct="1">
              <a:spcBef>
                <a:spcPct val="0"/>
              </a:spcBef>
              <a:spcAft>
                <a:spcPct val="0"/>
              </a:spcAft>
              <a:buNone/>
            </a:pPr>
            <a:r>
              <a:rPr lang="en-US" altLang="en-US" b="1">
                <a:solidFill>
                  <a:srgbClr val="000000"/>
                </a:solidFill>
                <a:latin typeface="Times New Roman" pitchFamily="18" charset="0"/>
              </a:rPr>
              <a:t>Amendment VIII</a:t>
            </a:r>
            <a:r>
              <a:rPr lang="en-US" altLang="en-US">
                <a:solidFill>
                  <a:srgbClr val="000000"/>
                </a:solidFill>
                <a:latin typeface="Times New Roman" pitchFamily="18" charset="0"/>
              </a:rPr>
              <a:t>  </a:t>
            </a:r>
          </a:p>
          <a:p>
            <a:pPr algn="ctr" defTabSz="1020450" eaLnBrk="1" fontAlgn="base" hangingPunct="1">
              <a:spcBef>
                <a:spcPct val="0"/>
              </a:spcBef>
              <a:spcAft>
                <a:spcPct val="0"/>
              </a:spcAft>
              <a:buNone/>
            </a:pPr>
            <a:r>
              <a:rPr lang="en-US" altLang="en-US">
                <a:solidFill>
                  <a:srgbClr val="000000"/>
                </a:solidFill>
                <a:latin typeface="Times New Roman" pitchFamily="18" charset="0"/>
              </a:rPr>
              <a:t>Excessive bail shall not be required, nor excessive fines imposed, nor cruel and unusual punishments inflicted.   </a:t>
            </a:r>
            <a:endParaRPr lang="en-US" altLang="en-US">
              <a:solidFill>
                <a:srgbClr val="000000"/>
              </a:solidFill>
            </a:endParaRPr>
          </a:p>
        </p:txBody>
      </p:sp>
    </p:spTree>
    <p:extLst>
      <p:ext uri="{BB962C8B-B14F-4D97-AF65-F5344CB8AC3E}">
        <p14:creationId xmlns:p14="http://schemas.microsoft.com/office/powerpoint/2010/main" val="7539206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546860" y="689723"/>
            <a:ext cx="6416040" cy="3796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126" tIns="51059" rIns="102126" bIns="51059">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21321" eaLnBrk="1" fontAlgn="base" hangingPunct="1">
              <a:spcBef>
                <a:spcPct val="0"/>
              </a:spcBef>
              <a:spcAft>
                <a:spcPct val="0"/>
              </a:spcAft>
              <a:buNone/>
            </a:pPr>
            <a:r>
              <a:rPr lang="en-US" altLang="en-US" sz="4000" b="1">
                <a:solidFill>
                  <a:srgbClr val="000000"/>
                </a:solidFill>
                <a:latin typeface="Times New Roman" pitchFamily="18" charset="0"/>
              </a:rPr>
              <a:t>Amendment IX</a:t>
            </a:r>
            <a:r>
              <a:rPr lang="en-US" altLang="en-US" sz="4000">
                <a:solidFill>
                  <a:srgbClr val="000000"/>
                </a:solidFill>
                <a:latin typeface="Times New Roman" pitchFamily="18" charset="0"/>
              </a:rPr>
              <a:t> </a:t>
            </a:r>
          </a:p>
          <a:p>
            <a:pPr algn="ctr" defTabSz="1021321" eaLnBrk="1" fontAlgn="base" hangingPunct="1">
              <a:spcBef>
                <a:spcPct val="0"/>
              </a:spcBef>
              <a:spcAft>
                <a:spcPct val="0"/>
              </a:spcAft>
              <a:buNone/>
            </a:pPr>
            <a:r>
              <a:rPr lang="en-US" altLang="en-US" sz="4000">
                <a:solidFill>
                  <a:srgbClr val="000000"/>
                </a:solidFill>
                <a:latin typeface="Times New Roman" pitchFamily="18" charset="0"/>
              </a:rPr>
              <a:t> The enumeration in the Constitution, of certain rights, shall not be construed to deny or disparage others retained by the people.   </a:t>
            </a:r>
            <a:endParaRPr lang="en-US" altLang="en-US" sz="4000">
              <a:solidFill>
                <a:srgbClr val="000000"/>
              </a:solidFill>
            </a:endParaRPr>
          </a:p>
        </p:txBody>
      </p:sp>
    </p:spTree>
    <p:extLst>
      <p:ext uri="{BB962C8B-B14F-4D97-AF65-F5344CB8AC3E}">
        <p14:creationId xmlns:p14="http://schemas.microsoft.com/office/powerpoint/2010/main" val="323985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661160" y="1764239"/>
            <a:ext cx="6256020" cy="256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223" tIns="51108" rIns="102223" bIns="51108">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1022304" eaLnBrk="1" fontAlgn="base" hangingPunct="1">
              <a:spcBef>
                <a:spcPct val="0"/>
              </a:spcBef>
              <a:spcAft>
                <a:spcPct val="0"/>
              </a:spcAft>
              <a:buNone/>
            </a:pPr>
            <a:r>
              <a:rPr lang="en-US" altLang="en-US" b="1" dirty="0">
                <a:solidFill>
                  <a:srgbClr val="000000"/>
                </a:solidFill>
                <a:latin typeface="Times New Roman" pitchFamily="18" charset="0"/>
              </a:rPr>
              <a:t>Amendment X</a:t>
            </a:r>
            <a:r>
              <a:rPr lang="en-US" altLang="en-US" dirty="0">
                <a:solidFill>
                  <a:srgbClr val="000000"/>
                </a:solidFill>
                <a:latin typeface="Times New Roman" pitchFamily="18" charset="0"/>
              </a:rPr>
              <a:t> </a:t>
            </a:r>
          </a:p>
          <a:p>
            <a:pPr algn="ctr" defTabSz="1022304" eaLnBrk="1" fontAlgn="base" hangingPunct="1">
              <a:spcBef>
                <a:spcPct val="0"/>
              </a:spcBef>
              <a:spcAft>
                <a:spcPct val="0"/>
              </a:spcAft>
              <a:buNone/>
            </a:pPr>
            <a:r>
              <a:rPr lang="en-US" altLang="en-US" dirty="0">
                <a:solidFill>
                  <a:srgbClr val="000000"/>
                </a:solidFill>
                <a:latin typeface="Times New Roman" pitchFamily="18" charset="0"/>
              </a:rPr>
              <a:t> The powers not delegated to the United States by the Constitution, nor prohibited by it to the states, are reserved to the people. </a:t>
            </a:r>
            <a:endParaRPr lang="en-US" altLang="en-US" dirty="0">
              <a:solidFill>
                <a:srgbClr val="000000"/>
              </a:solidFill>
            </a:endParaRPr>
          </a:p>
        </p:txBody>
      </p:sp>
    </p:spTree>
    <p:extLst>
      <p:ext uri="{BB962C8B-B14F-4D97-AF65-F5344CB8AC3E}">
        <p14:creationId xmlns:p14="http://schemas.microsoft.com/office/powerpoint/2010/main" val="3437496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274320" y="389698"/>
            <a:ext cx="8778240" cy="565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330" tIns="51164" rIns="102330" bIns="51164">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defTabSz="1023396" eaLnBrk="1" fontAlgn="base" hangingPunct="1">
              <a:spcBef>
                <a:spcPct val="0"/>
              </a:spcBef>
              <a:spcAft>
                <a:spcPct val="0"/>
              </a:spcAft>
              <a:buNone/>
            </a:pPr>
            <a:r>
              <a:rPr lang="en-US" altLang="en-US" dirty="0">
                <a:solidFill>
                  <a:srgbClr val="000000"/>
                </a:solidFill>
              </a:rPr>
              <a:t>Other Amendments have come during periods of crisis.  Civil War Congress-13-15</a:t>
            </a:r>
            <a:r>
              <a:rPr lang="en-US" altLang="en-US" baseline="30000" dirty="0">
                <a:solidFill>
                  <a:srgbClr val="000000"/>
                </a:solidFill>
              </a:rPr>
              <a:t>th</a:t>
            </a:r>
            <a:r>
              <a:rPr lang="en-US" altLang="en-US" dirty="0">
                <a:solidFill>
                  <a:srgbClr val="000000"/>
                </a:solidFill>
              </a:rPr>
              <a:t> Amendment.  </a:t>
            </a:r>
          </a:p>
          <a:p>
            <a:pPr defTabSz="1023396" eaLnBrk="1" fontAlgn="base" hangingPunct="1">
              <a:spcBef>
                <a:spcPct val="0"/>
              </a:spcBef>
              <a:spcAft>
                <a:spcPct val="0"/>
              </a:spcAft>
              <a:buNone/>
            </a:pPr>
            <a:r>
              <a:rPr lang="en-US" altLang="en-US" dirty="0">
                <a:solidFill>
                  <a:srgbClr val="000000"/>
                </a:solidFill>
              </a:rPr>
              <a:t>13</a:t>
            </a:r>
            <a:r>
              <a:rPr lang="en-US" altLang="en-US" baseline="30000" dirty="0">
                <a:solidFill>
                  <a:srgbClr val="000000"/>
                </a:solidFill>
              </a:rPr>
              <a:t>th</a:t>
            </a:r>
            <a:r>
              <a:rPr lang="en-US" altLang="en-US" dirty="0">
                <a:solidFill>
                  <a:srgbClr val="000000"/>
                </a:solidFill>
              </a:rPr>
              <a:t>-banned slavery</a:t>
            </a:r>
          </a:p>
          <a:p>
            <a:pPr defTabSz="1023396" eaLnBrk="1" fontAlgn="base" hangingPunct="1">
              <a:spcBef>
                <a:spcPct val="0"/>
              </a:spcBef>
              <a:spcAft>
                <a:spcPct val="0"/>
              </a:spcAft>
              <a:buNone/>
            </a:pPr>
            <a:r>
              <a:rPr lang="en-US" altLang="en-US" dirty="0">
                <a:solidFill>
                  <a:srgbClr val="000000"/>
                </a:solidFill>
              </a:rPr>
              <a:t>14</a:t>
            </a:r>
            <a:r>
              <a:rPr lang="en-US" altLang="en-US" baseline="30000" dirty="0">
                <a:solidFill>
                  <a:srgbClr val="000000"/>
                </a:solidFill>
              </a:rPr>
              <a:t>th</a:t>
            </a:r>
            <a:r>
              <a:rPr lang="en-US" altLang="en-US" dirty="0">
                <a:solidFill>
                  <a:srgbClr val="000000"/>
                </a:solidFill>
              </a:rPr>
              <a:t>- African Americans are citizens</a:t>
            </a:r>
          </a:p>
          <a:p>
            <a:pPr defTabSz="1023396" eaLnBrk="1" fontAlgn="base" hangingPunct="1">
              <a:spcBef>
                <a:spcPct val="0"/>
              </a:spcBef>
              <a:spcAft>
                <a:spcPct val="0"/>
              </a:spcAft>
              <a:buNone/>
            </a:pPr>
            <a:r>
              <a:rPr lang="en-US" altLang="en-US" dirty="0">
                <a:solidFill>
                  <a:srgbClr val="000000"/>
                </a:solidFill>
              </a:rPr>
              <a:t>15</a:t>
            </a:r>
            <a:r>
              <a:rPr lang="en-US" altLang="en-US" baseline="30000" dirty="0">
                <a:solidFill>
                  <a:srgbClr val="000000"/>
                </a:solidFill>
              </a:rPr>
              <a:t>th</a:t>
            </a:r>
            <a:r>
              <a:rPr lang="en-US" altLang="en-US" dirty="0">
                <a:solidFill>
                  <a:srgbClr val="000000"/>
                </a:solidFill>
              </a:rPr>
              <a:t>-gave African Am men right to vote.</a:t>
            </a:r>
          </a:p>
          <a:p>
            <a:pPr defTabSz="1023396" eaLnBrk="1" fontAlgn="base" hangingPunct="1">
              <a:spcBef>
                <a:spcPct val="0"/>
              </a:spcBef>
              <a:spcAft>
                <a:spcPct val="0"/>
              </a:spcAft>
              <a:buNone/>
            </a:pPr>
            <a:endParaRPr lang="en-US" altLang="en-US" dirty="0">
              <a:solidFill>
                <a:srgbClr val="000000"/>
              </a:solidFill>
            </a:endParaRPr>
          </a:p>
          <a:p>
            <a:pPr defTabSz="1023396" eaLnBrk="1" fontAlgn="base" hangingPunct="1">
              <a:spcBef>
                <a:spcPct val="0"/>
              </a:spcBef>
              <a:spcAft>
                <a:spcPct val="0"/>
              </a:spcAft>
              <a:buNone/>
            </a:pPr>
            <a:r>
              <a:rPr lang="en-US" altLang="en-US" dirty="0">
                <a:solidFill>
                  <a:srgbClr val="000000"/>
                </a:solidFill>
              </a:rPr>
              <a:t>17</a:t>
            </a:r>
            <a:r>
              <a:rPr lang="en-US" altLang="en-US" baseline="30000" dirty="0">
                <a:solidFill>
                  <a:srgbClr val="000000"/>
                </a:solidFill>
              </a:rPr>
              <a:t>th</a:t>
            </a:r>
            <a:r>
              <a:rPr lang="en-US" altLang="en-US" dirty="0">
                <a:solidFill>
                  <a:srgbClr val="000000"/>
                </a:solidFill>
              </a:rPr>
              <a:t>-extended democracy by having direct election of Senators.</a:t>
            </a:r>
          </a:p>
          <a:p>
            <a:pPr defTabSz="1023396" eaLnBrk="1" fontAlgn="base" hangingPunct="1">
              <a:spcBef>
                <a:spcPct val="0"/>
              </a:spcBef>
              <a:spcAft>
                <a:spcPct val="0"/>
              </a:spcAft>
              <a:buNone/>
            </a:pPr>
            <a:r>
              <a:rPr lang="en-US" altLang="en-US" dirty="0">
                <a:solidFill>
                  <a:srgbClr val="000000"/>
                </a:solidFill>
              </a:rPr>
              <a:t>19</a:t>
            </a:r>
            <a:r>
              <a:rPr lang="en-US" altLang="en-US" baseline="30000" dirty="0">
                <a:solidFill>
                  <a:srgbClr val="000000"/>
                </a:solidFill>
              </a:rPr>
              <a:t>th</a:t>
            </a:r>
            <a:r>
              <a:rPr lang="en-US" altLang="en-US" dirty="0">
                <a:solidFill>
                  <a:srgbClr val="000000"/>
                </a:solidFill>
              </a:rPr>
              <a:t>-women right to vote</a:t>
            </a:r>
          </a:p>
          <a:p>
            <a:pPr defTabSz="1023396" eaLnBrk="1" fontAlgn="base" hangingPunct="1">
              <a:spcBef>
                <a:spcPct val="0"/>
              </a:spcBef>
              <a:spcAft>
                <a:spcPct val="0"/>
              </a:spcAft>
              <a:buNone/>
            </a:pPr>
            <a:r>
              <a:rPr lang="en-US" altLang="en-US" dirty="0">
                <a:solidFill>
                  <a:srgbClr val="000000"/>
                </a:solidFill>
              </a:rPr>
              <a:t>				</a:t>
            </a:r>
            <a:r>
              <a:rPr lang="en-US" altLang="en-US">
                <a:solidFill>
                  <a:srgbClr val="000000"/>
                </a:solidFill>
              </a:rPr>
              <a:t>	</a:t>
            </a:r>
            <a:endParaRPr lang="en-US" altLang="en-US" dirty="0">
              <a:solidFill>
                <a:srgbClr val="000000"/>
              </a:solidFill>
            </a:endParaRPr>
          </a:p>
        </p:txBody>
      </p:sp>
    </p:spTree>
    <p:extLst>
      <p:ext uri="{BB962C8B-B14F-4D97-AF65-F5344CB8AC3E}">
        <p14:creationId xmlns:p14="http://schemas.microsoft.com/office/powerpoint/2010/main" val="2302652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924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7611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70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74320" y="376652"/>
            <a:ext cx="8595360" cy="578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741" tIns="50859" rIns="101741" bIns="50859">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r>
              <a:rPr lang="en-US" altLang="en-US" sz="4000" b="1">
                <a:solidFill>
                  <a:srgbClr val="000000"/>
                </a:solidFill>
                <a:latin typeface="Times New Roman" pitchFamily="18" charset="0"/>
              </a:rPr>
              <a:t>Amendment I</a:t>
            </a:r>
            <a:r>
              <a:rPr lang="en-US" altLang="en-US" sz="4000">
                <a:solidFill>
                  <a:srgbClr val="000000"/>
                </a:solidFill>
                <a:latin typeface="Times New Roman" pitchFamily="18" charset="0"/>
              </a:rPr>
              <a:t> </a:t>
            </a:r>
          </a:p>
          <a:p>
            <a:pPr algn="ctr" eaLnBrk="1" fontAlgn="base" hangingPunct="1">
              <a:spcBef>
                <a:spcPct val="0"/>
              </a:spcBef>
              <a:spcAft>
                <a:spcPct val="0"/>
              </a:spcAft>
              <a:buFontTx/>
              <a:buNone/>
            </a:pPr>
            <a:r>
              <a:rPr lang="en-US" altLang="en-US" sz="4000">
                <a:solidFill>
                  <a:srgbClr val="000000"/>
                </a:solidFill>
                <a:latin typeface="Times New Roman" pitchFamily="18" charset="0"/>
              </a:rPr>
              <a:t> Congress shall make no law respecting an establishment of religion, or prohibiting the free exercise thereof; or abridging the freedom of speech, or of the press; or the right of the people peaceably to assemble, and to petition the government for a redress of grievances.   </a:t>
            </a:r>
            <a:endParaRPr lang="en-US" altLang="en-US" sz="4000">
              <a:solidFill>
                <a:srgbClr val="000000"/>
              </a:solidFill>
            </a:endParaRPr>
          </a:p>
        </p:txBody>
      </p:sp>
    </p:spTree>
    <p:extLst>
      <p:ext uri="{BB962C8B-B14F-4D97-AF65-F5344CB8AC3E}">
        <p14:creationId xmlns:p14="http://schemas.microsoft.com/office/powerpoint/2010/main" val="41523905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237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5097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65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839200" cy="5632311"/>
          </a:xfrm>
          <a:prstGeom prst="rect">
            <a:avLst/>
          </a:prstGeom>
          <a:noFill/>
        </p:spPr>
        <p:txBody>
          <a:bodyPr wrap="square" rtlCol="0">
            <a:spAutoFit/>
          </a:bodyPr>
          <a:lstStyle/>
          <a:p>
            <a:r>
              <a:rPr lang="en-US" sz="3600" dirty="0" smtClean="0"/>
              <a:t>A1- Religion</a:t>
            </a:r>
          </a:p>
          <a:p>
            <a:r>
              <a:rPr lang="en-US" sz="3600" dirty="0" smtClean="0"/>
              <a:t>Establishment Clause- government cannot take actions that create an official religion or support one religion over another.  Incorporation doctrine prevents states too.</a:t>
            </a:r>
          </a:p>
          <a:p>
            <a:r>
              <a:rPr lang="en-US" sz="3600" dirty="0" smtClean="0"/>
              <a:t>“Separation between church and state”</a:t>
            </a:r>
          </a:p>
          <a:p>
            <a:r>
              <a:rPr lang="en-US" sz="3600" dirty="0" smtClean="0"/>
              <a:t>McCreary County v. ALCU of Kentucky-display of the 10 Commandments at courthouse is unconstitutional. (promotes one religion over another) Cross City…..</a:t>
            </a:r>
            <a:endParaRPr lang="en-US" sz="3600" dirty="0"/>
          </a:p>
        </p:txBody>
      </p:sp>
    </p:spTree>
    <p:extLst>
      <p:ext uri="{BB962C8B-B14F-4D97-AF65-F5344CB8AC3E}">
        <p14:creationId xmlns:p14="http://schemas.microsoft.com/office/powerpoint/2010/main" val="161455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186309"/>
          </a:xfrm>
          <a:prstGeom prst="rect">
            <a:avLst/>
          </a:prstGeom>
          <a:noFill/>
        </p:spPr>
        <p:txBody>
          <a:bodyPr wrap="square" rtlCol="0">
            <a:spAutoFit/>
          </a:bodyPr>
          <a:lstStyle/>
          <a:p>
            <a:r>
              <a:rPr lang="en-US" sz="3600" dirty="0" smtClean="0"/>
              <a:t>Education and Establishment clause….</a:t>
            </a:r>
          </a:p>
          <a:p>
            <a:r>
              <a:rPr lang="en-US" sz="3600" dirty="0" smtClean="0"/>
              <a:t>Engel v. Vitale (1962) no organized required prayer in public schools.</a:t>
            </a:r>
          </a:p>
          <a:p>
            <a:endParaRPr lang="en-US" sz="3600" dirty="0"/>
          </a:p>
          <a:p>
            <a:r>
              <a:rPr lang="en-US" sz="3600" dirty="0" smtClean="0"/>
              <a:t>Lemon v. </a:t>
            </a:r>
            <a:r>
              <a:rPr lang="en-US" sz="3600" dirty="0" err="1" smtClean="0"/>
              <a:t>Kurtzman</a:t>
            </a:r>
            <a:r>
              <a:rPr lang="en-US" sz="3600" dirty="0" smtClean="0"/>
              <a:t> (1971) created Lemon test- a law must meet certain standard in order to be constitutional.   </a:t>
            </a:r>
          </a:p>
          <a:p>
            <a:r>
              <a:rPr lang="en-US" sz="3600" dirty="0" smtClean="0"/>
              <a:t>Wallace v. </a:t>
            </a:r>
            <a:r>
              <a:rPr lang="en-US" sz="3600" dirty="0" err="1" smtClean="0"/>
              <a:t>Jaffree</a:t>
            </a:r>
            <a:r>
              <a:rPr lang="en-US" sz="3600" dirty="0" smtClean="0"/>
              <a:t> (1985) public school day beginning with a moment of silent meditation or voluntary prayer was unconstitutional!  Used Lemon test.</a:t>
            </a:r>
            <a:endParaRPr lang="en-US" sz="3600" dirty="0"/>
          </a:p>
        </p:txBody>
      </p:sp>
    </p:spTree>
    <p:extLst>
      <p:ext uri="{BB962C8B-B14F-4D97-AF65-F5344CB8AC3E}">
        <p14:creationId xmlns:p14="http://schemas.microsoft.com/office/powerpoint/2010/main" val="34856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078313"/>
          </a:xfrm>
          <a:prstGeom prst="rect">
            <a:avLst/>
          </a:prstGeom>
          <a:noFill/>
        </p:spPr>
        <p:txBody>
          <a:bodyPr wrap="square" rtlCol="0">
            <a:spAutoFit/>
          </a:bodyPr>
          <a:lstStyle/>
          <a:p>
            <a:r>
              <a:rPr lang="en-US" sz="3600" dirty="0" smtClean="0"/>
              <a:t>Free Exercise of Religion-each person has the right to hold any religious beliefs they choose.</a:t>
            </a:r>
          </a:p>
          <a:p>
            <a:r>
              <a:rPr lang="en-US" sz="3600" dirty="0" smtClean="0"/>
              <a:t>Employment Div. of Oregon v. Smith- </a:t>
            </a:r>
            <a:r>
              <a:rPr lang="en-US" sz="3600" dirty="0" err="1" smtClean="0"/>
              <a:t>gov</a:t>
            </a:r>
            <a:r>
              <a:rPr lang="en-US" sz="3600" dirty="0" smtClean="0"/>
              <a:t> can punish illegal drug use even if drug is part of religious practice.  (peyote) </a:t>
            </a:r>
          </a:p>
          <a:p>
            <a:r>
              <a:rPr lang="en-US" sz="3600" dirty="0" smtClean="0"/>
              <a:t>Reynolds v. US (1878) gov’t prohibited polygamy- duty to preserver social norms.  Gay marriage?? </a:t>
            </a:r>
            <a:endParaRPr lang="en-US" sz="3600" dirty="0"/>
          </a:p>
        </p:txBody>
      </p:sp>
    </p:spTree>
    <p:extLst>
      <p:ext uri="{BB962C8B-B14F-4D97-AF65-F5344CB8AC3E}">
        <p14:creationId xmlns:p14="http://schemas.microsoft.com/office/powerpoint/2010/main" val="1719248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199</TotalTime>
  <Words>3329</Words>
  <Application>Microsoft Office PowerPoint</Application>
  <PresentationFormat>On-screen Show (4:3)</PresentationFormat>
  <Paragraphs>213</Paragraphs>
  <Slides>62</Slides>
  <Notes>0</Notes>
  <HiddenSlides>0</HiddenSlides>
  <MMClips>0</MMClips>
  <ScaleCrop>false</ScaleCrop>
  <HeadingPairs>
    <vt:vector size="4" baseType="variant">
      <vt:variant>
        <vt:lpstr>Theme</vt:lpstr>
      </vt:variant>
      <vt:variant>
        <vt:i4>12</vt:i4>
      </vt:variant>
      <vt:variant>
        <vt:lpstr>Slide Titles</vt:lpstr>
      </vt:variant>
      <vt:variant>
        <vt:i4>62</vt:i4>
      </vt:variant>
    </vt:vector>
  </HeadingPairs>
  <TitlesOfParts>
    <vt:vector size="74" baseType="lpstr">
      <vt:lpstr>Office Theme</vt: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28</cp:revision>
  <dcterms:created xsi:type="dcterms:W3CDTF">2014-12-02T20:07:50Z</dcterms:created>
  <dcterms:modified xsi:type="dcterms:W3CDTF">2014-12-08T20:15:13Z</dcterms:modified>
</cp:coreProperties>
</file>